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76" r:id="rId2"/>
    <p:sldId id="372" r:id="rId3"/>
    <p:sldId id="373" r:id="rId4"/>
    <p:sldId id="261" r:id="rId5"/>
    <p:sldId id="263" r:id="rId6"/>
    <p:sldId id="264" r:id="rId7"/>
    <p:sldId id="265" r:id="rId8"/>
    <p:sldId id="266" r:id="rId9"/>
    <p:sldId id="267" r:id="rId10"/>
    <p:sldId id="378" r:id="rId11"/>
    <p:sldId id="371" r:id="rId12"/>
    <p:sldId id="273" r:id="rId13"/>
    <p:sldId id="283" r:id="rId14"/>
    <p:sldId id="379" r:id="rId15"/>
    <p:sldId id="381" r:id="rId16"/>
    <p:sldId id="382" r:id="rId17"/>
    <p:sldId id="383" r:id="rId18"/>
    <p:sldId id="384" r:id="rId19"/>
    <p:sldId id="385" r:id="rId20"/>
    <p:sldId id="386" r:id="rId21"/>
    <p:sldId id="387" r:id="rId22"/>
    <p:sldId id="389" r:id="rId23"/>
    <p:sldId id="388" r:id="rId2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B0AC"/>
    <a:srgbClr val="EBFFF8"/>
    <a:srgbClr val="B9FFE8"/>
    <a:srgbClr val="262626"/>
    <a:srgbClr val="FFC000"/>
    <a:srgbClr val="00B050"/>
    <a:srgbClr val="009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17" autoAdjust="0"/>
    <p:restoredTop sz="92857" autoAdjust="0"/>
  </p:normalViewPr>
  <p:slideViewPr>
    <p:cSldViewPr>
      <p:cViewPr varScale="1">
        <p:scale>
          <a:sx n="57" d="100"/>
          <a:sy n="57" d="100"/>
        </p:scale>
        <p:origin x="1160" y="1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2B3CF37-18DA-421F-B407-7F7F1111C41D}" type="datetimeFigureOut">
              <a:rPr lang="en-US" smtClean="0"/>
              <a:t>1/26/26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5E0548D-5090-4875-AA38-1EFEB7C96906}" type="slidenum">
              <a:rPr lang="en-US" smtClean="0"/>
              <a:t>‹#›</a:t>
            </a:fld>
            <a:endParaRPr lang="en-US"/>
          </a:p>
        </p:txBody>
      </p:sp>
    </p:spTree>
    <p:extLst>
      <p:ext uri="{BB962C8B-B14F-4D97-AF65-F5344CB8AC3E}">
        <p14:creationId xmlns:p14="http://schemas.microsoft.com/office/powerpoint/2010/main" val="2386249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f8c7325433_1_2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g2f8c7325433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0548D-5090-4875-AA38-1EFEB7C96906}" type="slidenum">
              <a:rPr lang="en-US" smtClean="0"/>
              <a:t>3</a:t>
            </a:fld>
            <a:endParaRPr lang="en-US"/>
          </a:p>
        </p:txBody>
      </p:sp>
    </p:spTree>
    <p:extLst>
      <p:ext uri="{BB962C8B-B14F-4D97-AF65-F5344CB8AC3E}">
        <p14:creationId xmlns:p14="http://schemas.microsoft.com/office/powerpoint/2010/main" val="368222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0548D-5090-4875-AA38-1EFEB7C96906}" type="slidenum">
              <a:rPr lang="en-US" smtClean="0"/>
              <a:t>8</a:t>
            </a:fld>
            <a:endParaRPr lang="en-US"/>
          </a:p>
        </p:txBody>
      </p:sp>
    </p:spTree>
    <p:extLst>
      <p:ext uri="{BB962C8B-B14F-4D97-AF65-F5344CB8AC3E}">
        <p14:creationId xmlns:p14="http://schemas.microsoft.com/office/powerpoint/2010/main" val="52520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a:extLst>
            <a:ext uri="{FF2B5EF4-FFF2-40B4-BE49-F238E27FC236}">
              <a16:creationId xmlns:a16="http://schemas.microsoft.com/office/drawing/2014/main" id="{99C6C5C6-D389-16F4-9B08-2E0F8BEFCBFC}"/>
            </a:ext>
          </a:extLst>
        </p:cNvPr>
        <p:cNvGrpSpPr/>
        <p:nvPr/>
      </p:nvGrpSpPr>
      <p:grpSpPr>
        <a:xfrm>
          <a:off x="0" y="0"/>
          <a:ext cx="0" cy="0"/>
          <a:chOff x="0" y="0"/>
          <a:chExt cx="0" cy="0"/>
        </a:xfrm>
      </p:grpSpPr>
      <p:sp>
        <p:nvSpPr>
          <p:cNvPr id="72" name="Google Shape;72;g2f8c7325433_1_21:notes">
            <a:extLst>
              <a:ext uri="{FF2B5EF4-FFF2-40B4-BE49-F238E27FC236}">
                <a16:creationId xmlns:a16="http://schemas.microsoft.com/office/drawing/2014/main" id="{08A37C95-094F-7C9E-0A92-A59CE64C2843}"/>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g2f8c7325433_1_21:notes">
            <a:extLst>
              <a:ext uri="{FF2B5EF4-FFF2-40B4-BE49-F238E27FC236}">
                <a16:creationId xmlns:a16="http://schemas.microsoft.com/office/drawing/2014/main" id="{FC75DD96-615F-8CAF-B62B-C58E4D0BA72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4453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3080" y="508000"/>
            <a:ext cx="1844675" cy="574040"/>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F274-7202-764C-B0FE-A07F23CFB31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G"/>
          </a:p>
        </p:txBody>
      </p:sp>
      <p:sp>
        <p:nvSpPr>
          <p:cNvPr id="3" name="Subtitle 2">
            <a:extLst>
              <a:ext uri="{FF2B5EF4-FFF2-40B4-BE49-F238E27FC236}">
                <a16:creationId xmlns:a16="http://schemas.microsoft.com/office/drawing/2014/main" id="{3E278235-5E8D-1A4E-86FA-40AD969A84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G"/>
          </a:p>
        </p:txBody>
      </p:sp>
      <p:sp>
        <p:nvSpPr>
          <p:cNvPr id="4" name="Date Placeholder 3">
            <a:extLst>
              <a:ext uri="{FF2B5EF4-FFF2-40B4-BE49-F238E27FC236}">
                <a16:creationId xmlns:a16="http://schemas.microsoft.com/office/drawing/2014/main" id="{6FC78B7B-BADE-084F-BD2E-5E1AB1EF8916}"/>
              </a:ext>
            </a:extLst>
          </p:cNvPr>
          <p:cNvSpPr>
            <a:spLocks noGrp="1"/>
          </p:cNvSpPr>
          <p:nvPr>
            <p:ph type="dt" sz="half" idx="10"/>
          </p:nvPr>
        </p:nvSpPr>
        <p:spPr/>
        <p:txBody>
          <a:bodyPr/>
          <a:lstStyle/>
          <a:p>
            <a:fld id="{5708007F-F7F5-0E47-B4CB-0D97FB217A12}" type="datetimeFigureOut">
              <a:rPr lang="en-NG" smtClean="0"/>
              <a:t>1/26/26</a:t>
            </a:fld>
            <a:endParaRPr lang="en-NG"/>
          </a:p>
        </p:txBody>
      </p:sp>
      <p:sp>
        <p:nvSpPr>
          <p:cNvPr id="5" name="Footer Placeholder 4">
            <a:extLst>
              <a:ext uri="{FF2B5EF4-FFF2-40B4-BE49-F238E27FC236}">
                <a16:creationId xmlns:a16="http://schemas.microsoft.com/office/drawing/2014/main" id="{CC483E4D-9C61-6A45-A488-7E4589CAC733}"/>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BFAE822D-F8FC-8548-8957-574EE86D4F60}"/>
              </a:ext>
            </a:extLst>
          </p:cNvPr>
          <p:cNvSpPr>
            <a:spLocks noGrp="1"/>
          </p:cNvSpPr>
          <p:nvPr>
            <p:ph type="sldNum" sz="quarter" idx="12"/>
          </p:nvPr>
        </p:nvSpPr>
        <p:spPr/>
        <p:txBody>
          <a:bodyPr/>
          <a:lstStyle/>
          <a:p>
            <a:fld id="{ADC3A38F-3648-2A44-9272-9AB25A480648}" type="slidenum">
              <a:rPr lang="en-NG" smtClean="0"/>
              <a:t>‹#›</a:t>
            </a:fld>
            <a:endParaRPr lang="en-NG"/>
          </a:p>
        </p:txBody>
      </p:sp>
    </p:spTree>
    <p:extLst>
      <p:ext uri="{BB962C8B-B14F-4D97-AF65-F5344CB8AC3E}">
        <p14:creationId xmlns:p14="http://schemas.microsoft.com/office/powerpoint/2010/main" val="223666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2_Title Slide">
    <p:spTree>
      <p:nvGrpSpPr>
        <p:cNvPr id="1" name="Shape 53"/>
        <p:cNvGrpSpPr/>
        <p:nvPr/>
      </p:nvGrpSpPr>
      <p:grpSpPr>
        <a:xfrm>
          <a:off x="0" y="0"/>
          <a:ext cx="0" cy="0"/>
          <a:chOff x="0" y="0"/>
          <a:chExt cx="0" cy="0"/>
        </a:xfrm>
      </p:grpSpPr>
    </p:spTree>
    <p:extLst>
      <p:ext uri="{BB962C8B-B14F-4D97-AF65-F5344CB8AC3E}">
        <p14:creationId xmlns:p14="http://schemas.microsoft.com/office/powerpoint/2010/main" val="220484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9" cstate="print"/>
          <a:stretch>
            <a:fillRect/>
          </a:stretch>
        </p:blipFill>
        <p:spPr>
          <a:xfrm>
            <a:off x="0" y="0"/>
            <a:ext cx="12192000" cy="6858000"/>
          </a:xfrm>
          <a:prstGeom prst="rect">
            <a:avLst/>
          </a:prstGeom>
        </p:spPr>
      </p:pic>
      <p:sp>
        <p:nvSpPr>
          <p:cNvPr id="2" name="Holder 2"/>
          <p:cNvSpPr>
            <a:spLocks noGrp="1"/>
          </p:cNvSpPr>
          <p:nvPr>
            <p:ph type="title"/>
          </p:nvPr>
        </p:nvSpPr>
        <p:spPr>
          <a:xfrm>
            <a:off x="513080" y="508000"/>
            <a:ext cx="11165839" cy="574040"/>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a:xfrm>
            <a:off x="2175510" y="2970529"/>
            <a:ext cx="4993640" cy="263271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1/26/26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www.biometricupdate.com/author/joelrmcconvey" TargetMode="External"/><Relationship Id="rId7" Type="http://schemas.openxmlformats.org/officeDocument/2006/relationships/hyperlink" Target="https://www.biometricupdate.com/biometric-news/law-enforcement" TargetMode="Externa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hyperlink" Target="https://www.biometricupdate.com/biometric-news/facial-recognition-biometric-articles" TargetMode="External"/><Relationship Id="rId5" Type="http://schemas.openxmlformats.org/officeDocument/2006/relationships/hyperlink" Target="https://www.biometricupdate.com/biometric-news" TargetMode="External"/><Relationship Id="rId4" Type="http://schemas.openxmlformats.org/officeDocument/2006/relationships/image" Target="../media/image56.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62.jpg"/><Relationship Id="rId7" Type="http://schemas.microsoft.com/office/2007/relationships/hdphoto" Target="../media/hdphoto2.wdp"/><Relationship Id="rId2" Type="http://schemas.openxmlformats.org/officeDocument/2006/relationships/image" Target="../media/image61.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www.youtube.com/watch?v=ZNLAUJX8W8E" TargetMode="External"/><Relationship Id="rId4" Type="http://schemas.openxmlformats.org/officeDocument/2006/relationships/image" Target="../media/image63.jpg"/></Relationships>
</file>

<file path=ppt/slides/_rels/slide1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6.jpg"/></Relationships>
</file>

<file path=ppt/slides/_rels/slide15.xml.rels><?xml version="1.0" encoding="UTF-8" standalone="yes"?>
<Relationships xmlns="http://schemas.openxmlformats.org/package/2006/relationships"><Relationship Id="rId3" Type="http://schemas.openxmlformats.org/officeDocument/2006/relationships/image" Target="../media/image68.jpg"/><Relationship Id="rId7" Type="http://schemas.openxmlformats.org/officeDocument/2006/relationships/image" Target="../media/image3.png"/><Relationship Id="rId2" Type="http://schemas.openxmlformats.org/officeDocument/2006/relationships/image" Target="../media/image67.jpg"/><Relationship Id="rId1" Type="http://schemas.openxmlformats.org/officeDocument/2006/relationships/slideLayout" Target="../slideLayouts/slideLayout2.xml"/><Relationship Id="rId6" Type="http://schemas.openxmlformats.org/officeDocument/2006/relationships/image" Target="../media/image71.jpg"/><Relationship Id="rId5" Type="http://schemas.openxmlformats.org/officeDocument/2006/relationships/image" Target="../media/image70.png"/><Relationship Id="rId4" Type="http://schemas.openxmlformats.org/officeDocument/2006/relationships/image" Target="../media/image69.png"/></Relationships>
</file>

<file path=ppt/slides/_rels/slide16.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4.jpg"/><Relationship Id="rId4" Type="http://schemas.openxmlformats.org/officeDocument/2006/relationships/image" Target="../media/image73.png"/></Relationships>
</file>

<file path=ppt/slides/_rels/slide17.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hitachi.com/en-eu/en/case_studies/201303_veinid/" TargetMode="External"/><Relationship Id="rId4" Type="http://schemas.openxmlformats.org/officeDocument/2006/relationships/hyperlink" Target="https://www.youtube.com/watch?v=fcb-Eju0S8w"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image" Target="../media/image77.jpg"/><Relationship Id="rId21" Type="http://schemas.openxmlformats.org/officeDocument/2006/relationships/image" Target="../media/image9.png"/><Relationship Id="rId7" Type="http://schemas.openxmlformats.org/officeDocument/2006/relationships/image" Target="../media/image81.png"/><Relationship Id="rId12" Type="http://schemas.openxmlformats.org/officeDocument/2006/relationships/image" Target="../media/image86.png"/><Relationship Id="rId17" Type="http://schemas.openxmlformats.org/officeDocument/2006/relationships/image" Target="../media/image91.png"/><Relationship Id="rId2" Type="http://schemas.openxmlformats.org/officeDocument/2006/relationships/image" Target="../media/image76.png"/><Relationship Id="rId16" Type="http://schemas.openxmlformats.org/officeDocument/2006/relationships/image" Target="../media/image90.png"/><Relationship Id="rId20"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jpg"/><Relationship Id="rId15" Type="http://schemas.openxmlformats.org/officeDocument/2006/relationships/image" Target="../media/image89.png"/><Relationship Id="rId10" Type="http://schemas.openxmlformats.org/officeDocument/2006/relationships/image" Target="../media/image84.jpg"/><Relationship Id="rId19" Type="http://schemas.openxmlformats.org/officeDocument/2006/relationships/image" Target="../media/image93.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8.png"/><Relationship Id="rId22"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7.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hyperlink" Target="http://news.bbc.co.uk/2/hi/8400222.stm" TargetMode="External"/><Relationship Id="rId5" Type="http://schemas.openxmlformats.org/officeDocument/2006/relationships/image" Target="../media/image6.jp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8" Type="http://schemas.openxmlformats.org/officeDocument/2006/relationships/image" Target="../media/image103.emf"/><Relationship Id="rId3" Type="http://schemas.openxmlformats.org/officeDocument/2006/relationships/image" Target="../media/image98.emf"/><Relationship Id="rId7" Type="http://schemas.openxmlformats.org/officeDocument/2006/relationships/image" Target="../media/image102.jpeg"/><Relationship Id="rId12" Type="http://schemas.openxmlformats.org/officeDocument/2006/relationships/image" Target="../media/image107.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101.jpeg"/><Relationship Id="rId11" Type="http://schemas.openxmlformats.org/officeDocument/2006/relationships/image" Target="../media/image106.jpeg"/><Relationship Id="rId5" Type="http://schemas.openxmlformats.org/officeDocument/2006/relationships/image" Target="../media/image100.png"/><Relationship Id="rId10" Type="http://schemas.openxmlformats.org/officeDocument/2006/relationships/image" Target="../media/image105.jpeg"/><Relationship Id="rId4" Type="http://schemas.openxmlformats.org/officeDocument/2006/relationships/image" Target="../media/image99.png"/><Relationship Id="rId9" Type="http://schemas.openxmlformats.org/officeDocument/2006/relationships/image" Target="../media/image104.jpe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09.png"/><Relationship Id="rId4" Type="http://schemas.openxmlformats.org/officeDocument/2006/relationships/image" Target="../media/image108.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jpg"/><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g"/><Relationship Id="rId7" Type="http://schemas.openxmlformats.org/officeDocument/2006/relationships/image" Target="../media/image43.png"/><Relationship Id="rId2" Type="http://schemas.openxmlformats.org/officeDocument/2006/relationships/image" Target="../media/image38.jpg"/><Relationship Id="rId1" Type="http://schemas.openxmlformats.org/officeDocument/2006/relationships/slideLayout" Target="../slideLayouts/slideLayout5.xml"/><Relationship Id="rId6" Type="http://schemas.openxmlformats.org/officeDocument/2006/relationships/image" Target="../media/image42.jpg"/><Relationship Id="rId5" Type="http://schemas.openxmlformats.org/officeDocument/2006/relationships/image" Target="../media/image41.jpg"/><Relationship Id="rId10" Type="http://schemas.openxmlformats.org/officeDocument/2006/relationships/image" Target="../media/image3.png"/><Relationship Id="rId4" Type="http://schemas.openxmlformats.org/officeDocument/2006/relationships/image" Target="../media/image40.jpg"/><Relationship Id="rId9" Type="http://schemas.openxmlformats.org/officeDocument/2006/relationships/image" Target="../media/image45.jp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Shape 74"/>
        <p:cNvGrpSpPr/>
        <p:nvPr/>
      </p:nvGrpSpPr>
      <p:grpSpPr>
        <a:xfrm>
          <a:off x="0" y="0"/>
          <a:ext cx="0" cy="0"/>
          <a:chOff x="0" y="0"/>
          <a:chExt cx="0" cy="0"/>
        </a:xfrm>
      </p:grpSpPr>
      <p:sp>
        <p:nvSpPr>
          <p:cNvPr id="78" name="Google Shape;78;p29"/>
          <p:cNvSpPr txBox="1"/>
          <p:nvPr/>
        </p:nvSpPr>
        <p:spPr>
          <a:xfrm>
            <a:off x="487583" y="3719892"/>
            <a:ext cx="11216833" cy="892512"/>
          </a:xfrm>
          <a:prstGeom prst="rect">
            <a:avLst/>
          </a:prstGeom>
          <a:noFill/>
          <a:ln>
            <a:noFill/>
          </a:ln>
        </p:spPr>
        <p:txBody>
          <a:bodyPr spcFirstLastPara="1" wrap="square" lIns="91433" tIns="45700" rIns="91433" bIns="45700" anchor="t" anchorCtr="0">
            <a:spAutoFit/>
          </a:bodyPr>
          <a:lstStyle/>
          <a:p>
            <a:pPr algn="ctr"/>
            <a:r>
              <a:rPr lang="en-US" sz="2800" b="1" dirty="0">
                <a:solidFill>
                  <a:srgbClr val="FFC000"/>
                </a:solidFill>
                <a:latin typeface="+mj-lt"/>
              </a:rPr>
              <a:t>HITACHI DIGITAL SECURITY</a:t>
            </a:r>
            <a:endParaRPr lang="en-US" sz="2800" dirty="0">
              <a:solidFill>
                <a:srgbClr val="FFC000"/>
              </a:solidFill>
              <a:latin typeface="+mj-lt"/>
            </a:endParaRPr>
          </a:p>
          <a:p>
            <a:pPr algn="ctr"/>
            <a:r>
              <a:rPr lang="en-US" sz="2400" b="1" dirty="0">
                <a:solidFill>
                  <a:schemeClr val="bg1"/>
                </a:solidFill>
                <a:latin typeface="+mj-lt"/>
              </a:rPr>
              <a:t>This is the digital business era and it’s creating both opportunities and security threats.</a:t>
            </a:r>
            <a:endParaRPr lang="en-US" sz="2400" dirty="0">
              <a:solidFill>
                <a:schemeClr val="bg1"/>
              </a:solidFill>
              <a:latin typeface="+mj-lt"/>
            </a:endParaRPr>
          </a:p>
        </p:txBody>
      </p:sp>
      <p:sp>
        <p:nvSpPr>
          <p:cNvPr id="6" name="Google Shape;78;p29">
            <a:extLst>
              <a:ext uri="{FF2B5EF4-FFF2-40B4-BE49-F238E27FC236}">
                <a16:creationId xmlns:a16="http://schemas.microsoft.com/office/drawing/2014/main" id="{246CC3EE-1165-853A-1A07-B440A97C2A91}"/>
              </a:ext>
            </a:extLst>
          </p:cNvPr>
          <p:cNvSpPr txBox="1"/>
          <p:nvPr/>
        </p:nvSpPr>
        <p:spPr>
          <a:xfrm>
            <a:off x="3713684" y="5925105"/>
            <a:ext cx="4764632" cy="276895"/>
          </a:xfrm>
          <a:prstGeom prst="rect">
            <a:avLst/>
          </a:prstGeom>
          <a:noFill/>
          <a:ln>
            <a:noFill/>
          </a:ln>
        </p:spPr>
        <p:txBody>
          <a:bodyPr spcFirstLastPara="1" wrap="square" lIns="91433" tIns="45700" rIns="91433" bIns="45700" anchor="t" anchorCtr="0">
            <a:spAutoFit/>
          </a:bodyPr>
          <a:lstStyle/>
          <a:p>
            <a:pPr algn="ctr" rtl="0">
              <a:lnSpc>
                <a:spcPct val="90000"/>
              </a:lnSpc>
              <a:buClr>
                <a:schemeClr val="bg1"/>
              </a:buClr>
            </a:pPr>
            <a:r>
              <a:rPr lang="en-US" sz="1333" dirty="0">
                <a:solidFill>
                  <a:schemeClr val="lt1"/>
                </a:solidFill>
                <a:latin typeface="Space Grotesk" panose="020B0604020202020204" charset="0"/>
                <a:ea typeface="Space Grotesk"/>
                <a:cs typeface="Space Grotesk" panose="020B0604020202020204" charset="0"/>
                <a:sym typeface="Space Grotesk"/>
              </a:rPr>
              <a:t>www.environ-ng.com </a:t>
            </a:r>
            <a:endParaRPr lang="en-IN" sz="1333" dirty="0">
              <a:latin typeface="Space Grotesk" panose="020B0604020202020204" charset="0"/>
              <a:cs typeface="Space Grotesk" panose="020B0604020202020204" charset="0"/>
            </a:endParaRPr>
          </a:p>
        </p:txBody>
      </p:sp>
      <p:pic>
        <p:nvPicPr>
          <p:cNvPr id="3" name="Picture 2">
            <a:extLst>
              <a:ext uri="{FF2B5EF4-FFF2-40B4-BE49-F238E27FC236}">
                <a16:creationId xmlns:a16="http://schemas.microsoft.com/office/drawing/2014/main" id="{30BF91C3-E140-BDFF-0164-4BB179AF5141}"/>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02537" y="1752600"/>
            <a:ext cx="5386924" cy="1578428"/>
          </a:xfrm>
          <a:prstGeom prst="rect">
            <a:avLst/>
          </a:prstGeom>
          <a:noFill/>
        </p:spPr>
      </p:pic>
      <p:sp>
        <p:nvSpPr>
          <p:cNvPr id="2" name="Rectangle 1">
            <a:extLst>
              <a:ext uri="{FF2B5EF4-FFF2-40B4-BE49-F238E27FC236}">
                <a16:creationId xmlns:a16="http://schemas.microsoft.com/office/drawing/2014/main" id="{B41286EF-7F71-4403-D9E1-0B55C8C9E9D0}"/>
              </a:ext>
            </a:extLst>
          </p:cNvPr>
          <p:cNvSpPr/>
          <p:nvPr/>
        </p:nvSpPr>
        <p:spPr>
          <a:xfrm>
            <a:off x="0" y="6019800"/>
            <a:ext cx="5029200" cy="532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ECA9F0DE-F1C0-5378-A5A6-3B52D378204A}"/>
              </a:ext>
            </a:extLst>
          </p:cNvPr>
          <p:cNvSpPr/>
          <p:nvPr/>
        </p:nvSpPr>
        <p:spPr>
          <a:xfrm>
            <a:off x="7162800" y="6036953"/>
            <a:ext cx="5029200" cy="532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A76ACBAD-73FB-A14A-BD35-55B8BD025D6F}"/>
              </a:ext>
            </a:extLst>
          </p:cNvPr>
          <p:cNvSpPr/>
          <p:nvPr/>
        </p:nvSpPr>
        <p:spPr>
          <a:xfrm>
            <a:off x="794806" y="5391023"/>
            <a:ext cx="3121368" cy="369332"/>
          </a:xfrm>
          <a:prstGeom prst="rect">
            <a:avLst/>
          </a:prstGeom>
        </p:spPr>
        <p:txBody>
          <a:bodyPr wrap="none">
            <a:spAutoFit/>
          </a:bodyPr>
          <a:lstStyle/>
          <a:p>
            <a:pPr algn="ctr"/>
            <a:r>
              <a:rPr lang="en-US" b="1" dirty="0">
                <a:solidFill>
                  <a:srgbClr val="FFC000"/>
                </a:solidFill>
              </a:rPr>
              <a:t>Presenter: Ive Chike Meme</a:t>
            </a:r>
            <a:endParaRPr lang="en-US" sz="1800" dirty="0">
              <a:solidFill>
                <a:srgbClr val="FFC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442F1-A8BD-ED50-0C3C-BF87E41DD65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38823A0-9455-A028-1080-7F8100522B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800" y="386534"/>
            <a:ext cx="1927816" cy="564870"/>
          </a:xfrm>
          <a:prstGeom prst="rect">
            <a:avLst/>
          </a:prstGeom>
        </p:spPr>
      </p:pic>
      <p:sp>
        <p:nvSpPr>
          <p:cNvPr id="55298" name="Rectangle 3">
            <a:extLst>
              <a:ext uri="{FF2B5EF4-FFF2-40B4-BE49-F238E27FC236}">
                <a16:creationId xmlns:a16="http://schemas.microsoft.com/office/drawing/2014/main" id="{77A317EB-F23F-8F39-A1F8-809C797EC295}"/>
              </a:ext>
            </a:extLst>
          </p:cNvPr>
          <p:cNvSpPr>
            <a:spLocks noChangeArrowheads="1"/>
          </p:cNvSpPr>
          <p:nvPr/>
        </p:nvSpPr>
        <p:spPr bwMode="auto">
          <a:xfrm>
            <a:off x="685800" y="387499"/>
            <a:ext cx="7761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r>
              <a:rPr lang="en-US" altLang="en-US" sz="1800" b="1" dirty="0">
                <a:solidFill>
                  <a:srgbClr val="006666"/>
                </a:solidFill>
                <a:latin typeface="Tahoma" panose="020B0604030504040204" pitchFamily="34" charset="0"/>
                <a:ea typeface="Tahoma" panose="020B0604030504040204" pitchFamily="34" charset="0"/>
                <a:cs typeface="Tahoma" panose="020B0604030504040204" pitchFamily="34" charset="0"/>
              </a:rPr>
              <a:t>Police use of facial recognition continues to raise public concerns</a:t>
            </a:r>
          </a:p>
        </p:txBody>
      </p:sp>
      <p:sp>
        <p:nvSpPr>
          <p:cNvPr id="55301" name="Rectangle 6">
            <a:extLst>
              <a:ext uri="{FF2B5EF4-FFF2-40B4-BE49-F238E27FC236}">
                <a16:creationId xmlns:a16="http://schemas.microsoft.com/office/drawing/2014/main" id="{1FFE00F6-318B-F5C8-B442-7D60492BD3B5}"/>
              </a:ext>
            </a:extLst>
          </p:cNvPr>
          <p:cNvSpPr>
            <a:spLocks noChangeArrowheads="1"/>
          </p:cNvSpPr>
          <p:nvPr/>
        </p:nvSpPr>
        <p:spPr bwMode="auto">
          <a:xfrm>
            <a:off x="685800" y="748392"/>
            <a:ext cx="8523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i="1" dirty="0">
                <a:latin typeface="+mn-lt"/>
              </a:rPr>
              <a:t>Police forces think it’s good, privacy advocates think it’s bad, others say let tests decide</a:t>
            </a:r>
            <a:endParaRPr lang="en-GB" altLang="en-US" sz="1800" i="1" dirty="0">
              <a:latin typeface="+mn-lt"/>
            </a:endParaRPr>
          </a:p>
        </p:txBody>
      </p:sp>
      <p:sp>
        <p:nvSpPr>
          <p:cNvPr id="55302" name="Rectangle 7">
            <a:extLst>
              <a:ext uri="{FF2B5EF4-FFF2-40B4-BE49-F238E27FC236}">
                <a16:creationId xmlns:a16="http://schemas.microsoft.com/office/drawing/2014/main" id="{8202485E-6F1C-DF80-3DBC-3B360AA982BA}"/>
              </a:ext>
            </a:extLst>
          </p:cNvPr>
          <p:cNvSpPr>
            <a:spLocks noChangeArrowheads="1"/>
          </p:cNvSpPr>
          <p:nvPr/>
        </p:nvSpPr>
        <p:spPr bwMode="auto">
          <a:xfrm>
            <a:off x="685801" y="1828800"/>
            <a:ext cx="68580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500" dirty="0">
                <a:latin typeface="+mn-lt"/>
              </a:rPr>
              <a:t>Should police use facial recognition technology? Two-thirds of Milwaukee’s Common Council says no. An article in the Milwaukee Journal-Sentinel says 11 of 15 alderpersons signed a letter opposing use of the facial recognition technology by the Milwaukee Police Department, citing concerns about bias and potential overreach.</a:t>
            </a:r>
          </a:p>
          <a:p>
            <a:pPr eaLnBrk="1" hangingPunct="1">
              <a:spcBef>
                <a:spcPct val="0"/>
              </a:spcBef>
              <a:buFontTx/>
              <a:buNone/>
            </a:pPr>
            <a:endParaRPr lang="en-US" altLang="en-US" sz="1500" dirty="0">
              <a:latin typeface="+mn-lt"/>
            </a:endParaRPr>
          </a:p>
          <a:p>
            <a:pPr eaLnBrk="1" hangingPunct="1">
              <a:spcBef>
                <a:spcPct val="0"/>
              </a:spcBef>
              <a:buFontTx/>
              <a:buNone/>
            </a:pPr>
            <a:endParaRPr lang="en-US" altLang="en-US" sz="1500" dirty="0">
              <a:latin typeface="+mn-lt"/>
            </a:endParaRPr>
          </a:p>
          <a:p>
            <a:pPr eaLnBrk="1" hangingPunct="1">
              <a:spcBef>
                <a:spcPct val="0"/>
              </a:spcBef>
              <a:buFontTx/>
              <a:buNone/>
            </a:pPr>
            <a:r>
              <a:rPr lang="en-US" altLang="en-US" sz="1500" dirty="0">
                <a:latin typeface="+mn-lt"/>
              </a:rPr>
              <a:t>Studies showing that the majority of facial recognition algorithms are more likely to misidentify people with </a:t>
            </a:r>
            <a:r>
              <a:rPr lang="en-US" altLang="en-US" sz="1500" b="1" dirty="0">
                <a:latin typeface="+mn-lt"/>
              </a:rPr>
              <a:t>darker skin</a:t>
            </a:r>
            <a:r>
              <a:rPr lang="en-US" altLang="en-US" sz="1500" dirty="0">
                <a:latin typeface="+mn-lt"/>
              </a:rPr>
              <a:t>, women and the elderly (though the most accurate algorithms show very low differentials in testing by the National Institute of Standards and Technology).</a:t>
            </a:r>
          </a:p>
        </p:txBody>
      </p:sp>
      <p:sp>
        <p:nvSpPr>
          <p:cNvPr id="55303" name="Rectangle 8">
            <a:extLst>
              <a:ext uri="{FF2B5EF4-FFF2-40B4-BE49-F238E27FC236}">
                <a16:creationId xmlns:a16="http://schemas.microsoft.com/office/drawing/2014/main" id="{9F2196AD-8EC6-D777-D91C-A7B7FE3A46AA}"/>
              </a:ext>
            </a:extLst>
          </p:cNvPr>
          <p:cNvSpPr>
            <a:spLocks noChangeArrowheads="1"/>
          </p:cNvSpPr>
          <p:nvPr/>
        </p:nvSpPr>
        <p:spPr bwMode="auto">
          <a:xfrm>
            <a:off x="685800" y="1154377"/>
            <a:ext cx="55517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333333"/>
                </a:solidFill>
                <a:latin typeface="lato"/>
              </a:rPr>
              <a:t>May 21, 2025, 4:16 pm EDT | </a:t>
            </a:r>
            <a:r>
              <a:rPr lang="en-US" altLang="en-US" sz="1200" dirty="0">
                <a:solidFill>
                  <a:srgbClr val="3E51A5"/>
                </a:solidFill>
                <a:latin typeface="lato"/>
                <a:hlinkClick r:id="rId3"/>
              </a:rPr>
              <a:t>Joel R. </a:t>
            </a:r>
            <a:r>
              <a:rPr lang="en-US" altLang="en-US" sz="1200" dirty="0" err="1">
                <a:solidFill>
                  <a:srgbClr val="3E51A5"/>
                </a:solidFill>
                <a:latin typeface="lato"/>
                <a:hlinkClick r:id="rId3"/>
              </a:rPr>
              <a:t>McConvey</a:t>
            </a:r>
            <a:endParaRPr lang="en-US" altLang="en-US" sz="1200" dirty="0"/>
          </a:p>
        </p:txBody>
      </p:sp>
      <p:sp>
        <p:nvSpPr>
          <p:cNvPr id="14" name="Rectangle 13">
            <a:extLst>
              <a:ext uri="{FF2B5EF4-FFF2-40B4-BE49-F238E27FC236}">
                <a16:creationId xmlns:a16="http://schemas.microsoft.com/office/drawing/2014/main" id="{68DDD5CF-5711-6E6D-02C8-9AEC199F92F7}"/>
              </a:ext>
            </a:extLst>
          </p:cNvPr>
          <p:cNvSpPr/>
          <p:nvPr/>
        </p:nvSpPr>
        <p:spPr>
          <a:xfrm>
            <a:off x="0" y="0"/>
            <a:ext cx="434384" cy="6858000"/>
          </a:xfrm>
          <a:prstGeom prst="rect">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Police use of facial recognition continues to raise public concerns">
            <a:extLst>
              <a:ext uri="{FF2B5EF4-FFF2-40B4-BE49-F238E27FC236}">
                <a16:creationId xmlns:a16="http://schemas.microsoft.com/office/drawing/2014/main" id="{D3FA0839-CCA3-4B97-B6DE-A67982BB71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151" r="31998"/>
          <a:stretch>
            <a:fillRect/>
          </a:stretch>
        </p:blipFill>
        <p:spPr bwMode="auto">
          <a:xfrm>
            <a:off x="8305800" y="1447800"/>
            <a:ext cx="3451815" cy="48722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a:extLst>
              <a:ext uri="{FF2B5EF4-FFF2-40B4-BE49-F238E27FC236}">
                <a16:creationId xmlns:a16="http://schemas.microsoft.com/office/drawing/2014/main" id="{C9D3FC26-131B-6400-927F-231BE9F455D7}"/>
              </a:ext>
            </a:extLst>
          </p:cNvPr>
          <p:cNvSpPr>
            <a:spLocks noChangeArrowheads="1"/>
          </p:cNvSpPr>
          <p:nvPr/>
        </p:nvSpPr>
        <p:spPr bwMode="auto">
          <a:xfrm>
            <a:off x="685800" y="1417872"/>
            <a:ext cx="55517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333333"/>
                </a:solidFill>
                <a:latin typeface="lato"/>
              </a:rPr>
              <a:t>CATEGORIES</a:t>
            </a:r>
            <a:r>
              <a:rPr lang="en-US" altLang="en-US" sz="1200" dirty="0">
                <a:solidFill>
                  <a:srgbClr val="333333"/>
                </a:solidFill>
                <a:latin typeface="lato"/>
              </a:rPr>
              <a:t> </a:t>
            </a:r>
            <a:r>
              <a:rPr lang="en-US" altLang="en-US" sz="1200" dirty="0">
                <a:solidFill>
                  <a:srgbClr val="3E51A5"/>
                </a:solidFill>
                <a:latin typeface="lato"/>
                <a:hlinkClick r:id="rId5"/>
              </a:rPr>
              <a:t>Biometrics News</a:t>
            </a:r>
            <a:r>
              <a:rPr lang="en-US" altLang="en-US" sz="1200" dirty="0">
                <a:solidFill>
                  <a:srgbClr val="333333"/>
                </a:solidFill>
                <a:latin typeface="lato"/>
              </a:rPr>
              <a:t>  |  </a:t>
            </a:r>
            <a:r>
              <a:rPr lang="en-US" altLang="en-US" sz="1200" dirty="0">
                <a:solidFill>
                  <a:srgbClr val="3E51A5"/>
                </a:solidFill>
                <a:latin typeface="lato"/>
                <a:hlinkClick r:id="rId6"/>
              </a:rPr>
              <a:t>Facial Recognition</a:t>
            </a:r>
            <a:r>
              <a:rPr lang="en-US" altLang="en-US" sz="1200" dirty="0">
                <a:solidFill>
                  <a:srgbClr val="333333"/>
                </a:solidFill>
                <a:latin typeface="lato"/>
              </a:rPr>
              <a:t>  |  </a:t>
            </a:r>
            <a:r>
              <a:rPr lang="en-US" altLang="en-US" sz="1200" dirty="0">
                <a:solidFill>
                  <a:srgbClr val="3E51A5"/>
                </a:solidFill>
                <a:latin typeface="lato"/>
                <a:hlinkClick r:id="rId7"/>
              </a:rPr>
              <a:t>Law Enforcement</a:t>
            </a:r>
            <a:endParaRPr lang="en-US" altLang="en-US" sz="1200" dirty="0"/>
          </a:p>
        </p:txBody>
      </p:sp>
    </p:spTree>
    <p:extLst>
      <p:ext uri="{BB962C8B-B14F-4D97-AF65-F5344CB8AC3E}">
        <p14:creationId xmlns:p14="http://schemas.microsoft.com/office/powerpoint/2010/main" val="2708081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894B9F69-3C03-BDB2-D0BF-DB2E58D7BD83}"/>
              </a:ext>
            </a:extLst>
          </p:cNvPr>
          <p:cNvSpPr txBox="1">
            <a:spLocks/>
          </p:cNvSpPr>
          <p:nvPr/>
        </p:nvSpPr>
        <p:spPr>
          <a:xfrm>
            <a:off x="434384" y="165091"/>
            <a:ext cx="7485063" cy="628377"/>
          </a:xfrm>
          <a:prstGeom prst="rect">
            <a:avLst/>
          </a:prstGeom>
        </p:spPr>
        <p:txBody>
          <a:bodyPr vert="horz" wrap="square" lIns="0" tIns="12700" rIns="0" bIns="0" rtlCol="0">
            <a:spAutoFit/>
          </a:bodyPr>
          <a:lstStyle>
            <a:lvl1pPr>
              <a:defRPr sz="3600" b="1" i="0">
                <a:solidFill>
                  <a:schemeClr val="bg1"/>
                </a:solidFill>
                <a:latin typeface="Arial"/>
                <a:ea typeface="+mj-ea"/>
                <a:cs typeface="Arial"/>
              </a:defRPr>
            </a:lvl1pPr>
          </a:lstStyle>
          <a:p>
            <a:pPr marL="12700">
              <a:spcBef>
                <a:spcPts val="100"/>
              </a:spcBef>
            </a:pPr>
            <a:r>
              <a:rPr lang="en-US" sz="4000" spc="-30" dirty="0">
                <a:solidFill>
                  <a:srgbClr val="FFC000"/>
                </a:solidFill>
                <a:latin typeface="+mj-lt"/>
              </a:rPr>
              <a:t>Regulator Manufacturer position</a:t>
            </a:r>
            <a:endParaRPr lang="en-US" sz="4000" spc="-25" dirty="0">
              <a:solidFill>
                <a:srgbClr val="FFC000"/>
              </a:solidFill>
              <a:latin typeface="+mj-lt"/>
            </a:endParaRPr>
          </a:p>
        </p:txBody>
      </p:sp>
      <p:pic>
        <p:nvPicPr>
          <p:cNvPr id="5" name="Picture 4">
            <a:extLst>
              <a:ext uri="{FF2B5EF4-FFF2-40B4-BE49-F238E27FC236}">
                <a16:creationId xmlns:a16="http://schemas.microsoft.com/office/drawing/2014/main" id="{7B98F8BB-4A84-0EEE-8EF0-6ECA5F44FF2C}"/>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17960" y="384882"/>
            <a:ext cx="1939656" cy="568340"/>
          </a:xfrm>
          <a:prstGeom prst="rect">
            <a:avLst/>
          </a:prstGeom>
          <a:noFill/>
        </p:spPr>
      </p:pic>
      <p:pic>
        <p:nvPicPr>
          <p:cNvPr id="12" name="Picture 11" descr="A close-up of a letter&#10;&#10;AI-generated content may be incorrect.">
            <a:extLst>
              <a:ext uri="{FF2B5EF4-FFF2-40B4-BE49-F238E27FC236}">
                <a16:creationId xmlns:a16="http://schemas.microsoft.com/office/drawing/2014/main" id="{51860E00-F588-2280-2859-64F1D4ACD2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7145">
            <a:off x="6679278" y="805859"/>
            <a:ext cx="2276427" cy="3265087"/>
          </a:xfrm>
          <a:prstGeom prst="rect">
            <a:avLst/>
          </a:prstGeom>
          <a:effectLst>
            <a:reflection blurRad="25400" stA="16000" endPos="35000" dir="5400000" sy="-100000" algn="bl" rotWithShape="0"/>
          </a:effectLst>
        </p:spPr>
      </p:pic>
      <p:pic>
        <p:nvPicPr>
          <p:cNvPr id="14" name="Picture 13" descr="A document with a signature&#10;&#10;AI-generated content may be incorrect.">
            <a:extLst>
              <a:ext uri="{FF2B5EF4-FFF2-40B4-BE49-F238E27FC236}">
                <a16:creationId xmlns:a16="http://schemas.microsoft.com/office/drawing/2014/main" id="{72BDE66F-83D5-8FF7-1A9B-823F2C311B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09981">
            <a:off x="8886853" y="2622246"/>
            <a:ext cx="2373514" cy="3264280"/>
          </a:xfrm>
          <a:prstGeom prst="rect">
            <a:avLst/>
          </a:prstGeom>
          <a:effectLst>
            <a:reflection blurRad="25400" stA="16000" endPos="35000" dir="5400000" sy="-100000" algn="bl" rotWithShape="0"/>
          </a:effectLst>
        </p:spPr>
      </p:pic>
      <p:grpSp>
        <p:nvGrpSpPr>
          <p:cNvPr id="16" name="Group 15">
            <a:extLst>
              <a:ext uri="{FF2B5EF4-FFF2-40B4-BE49-F238E27FC236}">
                <a16:creationId xmlns:a16="http://schemas.microsoft.com/office/drawing/2014/main" id="{325882D5-5998-6BE5-CD72-DD5108AB73EF}"/>
              </a:ext>
            </a:extLst>
          </p:cNvPr>
          <p:cNvGrpSpPr/>
          <p:nvPr/>
        </p:nvGrpSpPr>
        <p:grpSpPr>
          <a:xfrm>
            <a:off x="1472882" y="897104"/>
            <a:ext cx="3892853" cy="5844137"/>
            <a:chOff x="1472882" y="897104"/>
            <a:chExt cx="3892853" cy="5844137"/>
          </a:xfrm>
        </p:grpSpPr>
        <p:pic>
          <p:nvPicPr>
            <p:cNvPr id="13" name="Picture 12" descr="Close-up of a document with text&#10;&#10;AI-generated content may be incorrect.">
              <a:extLst>
                <a:ext uri="{FF2B5EF4-FFF2-40B4-BE49-F238E27FC236}">
                  <a16:creationId xmlns:a16="http://schemas.microsoft.com/office/drawing/2014/main" id="{5330E7E2-68BA-B7CE-059D-37E5F468CC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2882" y="897104"/>
              <a:ext cx="3892853" cy="5505583"/>
            </a:xfrm>
            <a:prstGeom prst="rect">
              <a:avLst/>
            </a:prstGeom>
          </p:spPr>
        </p:pic>
        <p:sp>
          <p:nvSpPr>
            <p:cNvPr id="15" name="TextBox 14">
              <a:extLst>
                <a:ext uri="{FF2B5EF4-FFF2-40B4-BE49-F238E27FC236}">
                  <a16:creationId xmlns:a16="http://schemas.microsoft.com/office/drawing/2014/main" id="{D1E97FDC-897D-43D6-598D-F9AC599771EE}"/>
                </a:ext>
              </a:extLst>
            </p:cNvPr>
            <p:cNvSpPr txBox="1"/>
            <p:nvPr/>
          </p:nvSpPr>
          <p:spPr>
            <a:xfrm>
              <a:off x="1472882" y="6402687"/>
              <a:ext cx="3892853" cy="338554"/>
            </a:xfrm>
            <a:prstGeom prst="rect">
              <a:avLst/>
            </a:prstGeom>
            <a:solidFill>
              <a:srgbClr val="262626"/>
            </a:solidFill>
          </p:spPr>
          <p:txBody>
            <a:bodyPr wrap="square" rtlCol="0">
              <a:spAutoFit/>
            </a:bodyPr>
            <a:lstStyle/>
            <a:p>
              <a:pPr algn="ctr"/>
              <a:r>
                <a:rPr lang="en-US" sz="1600" dirty="0">
                  <a:solidFill>
                    <a:schemeClr val="bg1"/>
                  </a:solidFill>
                  <a:latin typeface="+mj-lt"/>
                </a:rPr>
                <a:t>CBN LETTER 2024</a:t>
              </a:r>
            </a:p>
          </p:txBody>
        </p:sp>
      </p:grpSp>
      <p:sp>
        <p:nvSpPr>
          <p:cNvPr id="17" name="TextBox 16">
            <a:extLst>
              <a:ext uri="{FF2B5EF4-FFF2-40B4-BE49-F238E27FC236}">
                <a16:creationId xmlns:a16="http://schemas.microsoft.com/office/drawing/2014/main" id="{EBA31C10-E223-3A58-0A46-BE56250C22EF}"/>
              </a:ext>
            </a:extLst>
          </p:cNvPr>
          <p:cNvSpPr txBox="1"/>
          <p:nvPr/>
        </p:nvSpPr>
        <p:spPr>
          <a:xfrm>
            <a:off x="6418365" y="6390457"/>
            <a:ext cx="5111454" cy="338554"/>
          </a:xfrm>
          <a:prstGeom prst="rect">
            <a:avLst/>
          </a:prstGeom>
          <a:solidFill>
            <a:srgbClr val="262626"/>
          </a:solidFill>
        </p:spPr>
        <p:txBody>
          <a:bodyPr wrap="square" rtlCol="0">
            <a:spAutoFit/>
          </a:bodyPr>
          <a:lstStyle/>
          <a:p>
            <a:pPr algn="ctr"/>
            <a:r>
              <a:rPr lang="en-US" sz="1600" dirty="0">
                <a:solidFill>
                  <a:schemeClr val="bg1"/>
                </a:solidFill>
                <a:latin typeface="+mj-lt"/>
              </a:rPr>
              <a:t>HITACHI LETTER 2022 &amp; NIMC LETTER 2022</a:t>
            </a:r>
          </a:p>
        </p:txBody>
      </p:sp>
    </p:spTree>
    <p:extLst>
      <p:ext uri="{BB962C8B-B14F-4D97-AF65-F5344CB8AC3E}">
        <p14:creationId xmlns:p14="http://schemas.microsoft.com/office/powerpoint/2010/main" val="4181240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3700186074"/>
              </p:ext>
            </p:extLst>
          </p:nvPr>
        </p:nvGraphicFramePr>
        <p:xfrm>
          <a:off x="826264" y="2970732"/>
          <a:ext cx="6278270" cy="2962275"/>
        </p:xfrm>
        <a:graphic>
          <a:graphicData uri="http://schemas.openxmlformats.org/drawingml/2006/table">
            <a:tbl>
              <a:tblPr firstRow="1" bandRow="1">
                <a:tableStyleId>{2D5ABB26-0587-4C30-8999-92F81FD0307C}</a:tableStyleId>
              </a:tblPr>
              <a:tblGrid>
                <a:gridCol w="2762678">
                  <a:extLst>
                    <a:ext uri="{9D8B030D-6E8A-4147-A177-3AD203B41FA5}">
                      <a16:colId xmlns:a16="http://schemas.microsoft.com/office/drawing/2014/main" val="20000"/>
                    </a:ext>
                  </a:extLst>
                </a:gridCol>
                <a:gridCol w="3515592">
                  <a:extLst>
                    <a:ext uri="{9D8B030D-6E8A-4147-A177-3AD203B41FA5}">
                      <a16:colId xmlns:a16="http://schemas.microsoft.com/office/drawing/2014/main" val="20001"/>
                    </a:ext>
                  </a:extLst>
                </a:gridCol>
              </a:tblGrid>
              <a:tr h="370205">
                <a:tc>
                  <a:txBody>
                    <a:bodyPr/>
                    <a:lstStyle/>
                    <a:p>
                      <a:pPr marR="83820" algn="r">
                        <a:lnSpc>
                          <a:spcPct val="100000"/>
                        </a:lnSpc>
                        <a:spcBef>
                          <a:spcPts val="335"/>
                        </a:spcBef>
                      </a:pPr>
                      <a:r>
                        <a:rPr sz="1200" b="1" spc="-10" dirty="0">
                          <a:solidFill>
                            <a:srgbClr val="FFFFFF"/>
                          </a:solidFill>
                          <a:latin typeface="Arial"/>
                          <a:cs typeface="Arial"/>
                        </a:rPr>
                        <a:t>Device</a:t>
                      </a:r>
                      <a:endParaRPr sz="1200" dirty="0">
                        <a:latin typeface="Arial"/>
                        <a:cs typeface="Arial"/>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62626"/>
                    </a:solidFill>
                  </a:tcPr>
                </a:tc>
                <a:tc>
                  <a:txBody>
                    <a:bodyPr/>
                    <a:lstStyle/>
                    <a:p>
                      <a:pPr marR="83820" algn="r">
                        <a:lnSpc>
                          <a:spcPct val="100000"/>
                        </a:lnSpc>
                        <a:spcBef>
                          <a:spcPts val="335"/>
                        </a:spcBef>
                      </a:pPr>
                      <a:r>
                        <a:rPr lang="en-GB" sz="1200" b="1" spc="-10" dirty="0">
                          <a:solidFill>
                            <a:srgbClr val="FFFFFF"/>
                          </a:solidFill>
                          <a:latin typeface="Arial"/>
                          <a:cs typeface="Arial"/>
                        </a:rPr>
                        <a:t>H</a:t>
                      </a:r>
                      <a:r>
                        <a:rPr sz="1200" b="1" spc="-50" dirty="0">
                          <a:solidFill>
                            <a:srgbClr val="FFFFFF"/>
                          </a:solidFill>
                          <a:latin typeface="Arial"/>
                          <a:cs typeface="Arial"/>
                        </a:rPr>
                        <a:t>1</a:t>
                      </a:r>
                      <a:r>
                        <a:rPr lang="en-GB" sz="1200" b="1" spc="-50" dirty="0">
                          <a:solidFill>
                            <a:srgbClr val="FFFFFF"/>
                          </a:solidFill>
                          <a:latin typeface="Arial"/>
                          <a:cs typeface="Arial"/>
                        </a:rPr>
                        <a:t> and N4E</a:t>
                      </a:r>
                      <a:endParaRPr sz="1200" dirty="0">
                        <a:latin typeface="Arial"/>
                        <a:cs typeface="Arial"/>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62626"/>
                    </a:solidFill>
                  </a:tcPr>
                </a:tc>
                <a:extLst>
                  <a:ext uri="{0D108BD9-81ED-4DB2-BD59-A6C34878D82A}">
                    <a16:rowId xmlns:a16="http://schemas.microsoft.com/office/drawing/2014/main" val="10000"/>
                  </a:ext>
                </a:extLst>
              </a:tr>
              <a:tr h="370205">
                <a:tc>
                  <a:txBody>
                    <a:bodyPr/>
                    <a:lstStyle/>
                    <a:p>
                      <a:pPr marR="83820" algn="r">
                        <a:lnSpc>
                          <a:spcPct val="100000"/>
                        </a:lnSpc>
                        <a:spcBef>
                          <a:spcPts val="315"/>
                        </a:spcBef>
                      </a:pPr>
                      <a:r>
                        <a:rPr sz="1200" dirty="0">
                          <a:solidFill>
                            <a:srgbClr val="FFFFFF"/>
                          </a:solidFill>
                          <a:latin typeface="Arial"/>
                          <a:cs typeface="Arial"/>
                        </a:rPr>
                        <a:t>Use</a:t>
                      </a:r>
                      <a:r>
                        <a:rPr sz="1200" spc="-5" dirty="0">
                          <a:solidFill>
                            <a:srgbClr val="FFFFFF"/>
                          </a:solidFill>
                          <a:latin typeface="Arial"/>
                          <a:cs typeface="Arial"/>
                        </a:rPr>
                        <a:t> </a:t>
                      </a:r>
                      <a:r>
                        <a:rPr sz="1200" spc="-20" dirty="0">
                          <a:solidFill>
                            <a:srgbClr val="FFFFFF"/>
                          </a:solidFill>
                          <a:latin typeface="Arial"/>
                          <a:cs typeface="Arial"/>
                        </a:rPr>
                        <a:t>case</a:t>
                      </a:r>
                      <a:endParaRPr sz="12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marR="84455" algn="r">
                        <a:lnSpc>
                          <a:spcPct val="100000"/>
                        </a:lnSpc>
                        <a:spcBef>
                          <a:spcPts val="315"/>
                        </a:spcBef>
                      </a:pPr>
                      <a:r>
                        <a:rPr lang="en-GB" sz="1200" spc="-10" dirty="0">
                          <a:solidFill>
                            <a:srgbClr val="FFFFFF"/>
                          </a:solidFill>
                          <a:latin typeface="Arial"/>
                          <a:cs typeface="Arial"/>
                        </a:rPr>
                        <a:t>Mobile, </a:t>
                      </a:r>
                      <a:r>
                        <a:rPr sz="1200" spc="-10" dirty="0">
                          <a:solidFill>
                            <a:srgbClr val="FFFFFF"/>
                          </a:solidFill>
                          <a:latin typeface="Arial"/>
                          <a:cs typeface="Arial"/>
                        </a:rPr>
                        <a:t>Desktop</a:t>
                      </a:r>
                      <a:endParaRPr sz="1200" dirty="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extLst>
                  <a:ext uri="{0D108BD9-81ED-4DB2-BD59-A6C34878D82A}">
                    <a16:rowId xmlns:a16="http://schemas.microsoft.com/office/drawing/2014/main" val="10001"/>
                  </a:ext>
                </a:extLst>
              </a:tr>
              <a:tr h="370205">
                <a:tc>
                  <a:txBody>
                    <a:bodyPr/>
                    <a:lstStyle/>
                    <a:p>
                      <a:pPr marR="83820" algn="r">
                        <a:lnSpc>
                          <a:spcPct val="100000"/>
                        </a:lnSpc>
                        <a:spcBef>
                          <a:spcPts val="315"/>
                        </a:spcBef>
                      </a:pPr>
                      <a:r>
                        <a:rPr sz="1200" spc="-10" dirty="0">
                          <a:solidFill>
                            <a:srgbClr val="FFFFFF"/>
                          </a:solidFill>
                          <a:latin typeface="Arial"/>
                          <a:cs typeface="Arial"/>
                        </a:rPr>
                        <a:t>Connectivity</a:t>
                      </a:r>
                      <a:endParaRPr sz="12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R="83820" algn="r">
                        <a:lnSpc>
                          <a:spcPct val="100000"/>
                        </a:lnSpc>
                        <a:spcBef>
                          <a:spcPts val="315"/>
                        </a:spcBef>
                      </a:pPr>
                      <a:r>
                        <a:rPr lang="en-GB" sz="1200" spc="-25" dirty="0">
                          <a:solidFill>
                            <a:srgbClr val="FFFFFF"/>
                          </a:solidFill>
                          <a:latin typeface="Arial"/>
                          <a:cs typeface="Arial"/>
                        </a:rPr>
                        <a:t>Wi-Fi, </a:t>
                      </a:r>
                      <a:r>
                        <a:rPr sz="1200" spc="-25" dirty="0">
                          <a:solidFill>
                            <a:srgbClr val="FFFFFF"/>
                          </a:solidFill>
                          <a:latin typeface="Arial"/>
                          <a:cs typeface="Arial"/>
                        </a:rPr>
                        <a:t>USB</a:t>
                      </a:r>
                      <a:endParaRPr sz="1200" dirty="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r h="370205">
                <a:tc>
                  <a:txBody>
                    <a:bodyPr/>
                    <a:lstStyle/>
                    <a:p>
                      <a:pPr marR="85090" algn="r">
                        <a:lnSpc>
                          <a:spcPct val="100000"/>
                        </a:lnSpc>
                        <a:spcBef>
                          <a:spcPts val="315"/>
                        </a:spcBef>
                      </a:pPr>
                      <a:r>
                        <a:rPr sz="1200" dirty="0">
                          <a:solidFill>
                            <a:srgbClr val="FFFFFF"/>
                          </a:solidFill>
                          <a:latin typeface="Arial"/>
                          <a:cs typeface="Arial"/>
                        </a:rPr>
                        <a:t>Image</a:t>
                      </a:r>
                      <a:r>
                        <a:rPr sz="1200" spc="-10" dirty="0">
                          <a:solidFill>
                            <a:srgbClr val="FFFFFF"/>
                          </a:solidFill>
                          <a:latin typeface="Arial"/>
                          <a:cs typeface="Arial"/>
                        </a:rPr>
                        <a:t> processing</a:t>
                      </a:r>
                      <a:endParaRPr sz="1200">
                        <a:latin typeface="Arial"/>
                        <a:cs typeface="Arial"/>
                      </a:endParaRPr>
                    </a:p>
                  </a:txBody>
                  <a:tcPr marL="0" marR="0" marT="4000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tcPr>
                </a:tc>
                <a:tc>
                  <a:txBody>
                    <a:bodyPr/>
                    <a:lstStyle/>
                    <a:p>
                      <a:pPr marR="84455" algn="r">
                        <a:lnSpc>
                          <a:spcPct val="100000"/>
                        </a:lnSpc>
                        <a:spcBef>
                          <a:spcPts val="315"/>
                        </a:spcBef>
                      </a:pPr>
                      <a:r>
                        <a:rPr sz="1200" spc="-10" dirty="0">
                          <a:solidFill>
                            <a:srgbClr val="FFFFFF"/>
                          </a:solidFill>
                          <a:latin typeface="Arial"/>
                          <a:cs typeface="Arial"/>
                        </a:rPr>
                        <a:t>On­board</a:t>
                      </a:r>
                      <a:endParaRPr sz="1200" dirty="0">
                        <a:latin typeface="Arial"/>
                        <a:cs typeface="Arial"/>
                      </a:endParaRPr>
                    </a:p>
                  </a:txBody>
                  <a:tcPr marL="0" marR="0" marT="4000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tcPr>
                </a:tc>
                <a:extLst>
                  <a:ext uri="{0D108BD9-81ED-4DB2-BD59-A6C34878D82A}">
                    <a16:rowId xmlns:a16="http://schemas.microsoft.com/office/drawing/2014/main" val="10004"/>
                  </a:ext>
                </a:extLst>
              </a:tr>
              <a:tr h="370205">
                <a:tc>
                  <a:txBody>
                    <a:bodyPr/>
                    <a:lstStyle/>
                    <a:p>
                      <a:pPr marR="85090" algn="r">
                        <a:lnSpc>
                          <a:spcPct val="100000"/>
                        </a:lnSpc>
                        <a:spcBef>
                          <a:spcPts val="315"/>
                        </a:spcBef>
                      </a:pPr>
                      <a:r>
                        <a:rPr sz="1200" dirty="0">
                          <a:solidFill>
                            <a:srgbClr val="FFFFFF"/>
                          </a:solidFill>
                          <a:latin typeface="Arial"/>
                          <a:cs typeface="Arial"/>
                        </a:rPr>
                        <a:t>PKI</a:t>
                      </a:r>
                      <a:r>
                        <a:rPr sz="1200" spc="-5" dirty="0">
                          <a:solidFill>
                            <a:srgbClr val="FFFFFF"/>
                          </a:solidFill>
                          <a:latin typeface="Arial"/>
                          <a:cs typeface="Arial"/>
                        </a:rPr>
                        <a:t> </a:t>
                      </a:r>
                      <a:r>
                        <a:rPr sz="1200" dirty="0">
                          <a:solidFill>
                            <a:srgbClr val="FFFFFF"/>
                          </a:solidFill>
                          <a:latin typeface="Arial"/>
                          <a:cs typeface="Arial"/>
                        </a:rPr>
                        <a:t>and Finger</a:t>
                      </a:r>
                      <a:r>
                        <a:rPr sz="1200" spc="-10" dirty="0">
                          <a:solidFill>
                            <a:srgbClr val="FFFFFF"/>
                          </a:solidFill>
                          <a:latin typeface="Arial"/>
                          <a:cs typeface="Arial"/>
                        </a:rPr>
                        <a:t> </a:t>
                      </a:r>
                      <a:r>
                        <a:rPr sz="1200" spc="-20" dirty="0">
                          <a:solidFill>
                            <a:srgbClr val="FFFFFF"/>
                          </a:solidFill>
                          <a:latin typeface="Arial"/>
                          <a:cs typeface="Arial"/>
                        </a:rPr>
                        <a:t>Vein</a:t>
                      </a:r>
                      <a:endParaRPr sz="12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R="83185" algn="r">
                        <a:lnSpc>
                          <a:spcPct val="100000"/>
                        </a:lnSpc>
                        <a:spcBef>
                          <a:spcPts val="315"/>
                        </a:spcBef>
                      </a:pPr>
                      <a:r>
                        <a:rPr sz="1200" spc="-10" dirty="0">
                          <a:solidFill>
                            <a:srgbClr val="FFFFFF"/>
                          </a:solidFill>
                          <a:latin typeface="Arial"/>
                          <a:cs typeface="Arial"/>
                        </a:rPr>
                        <a:t>On­</a:t>
                      </a:r>
                      <a:r>
                        <a:rPr sz="1200" spc="-25" dirty="0">
                          <a:solidFill>
                            <a:srgbClr val="FFFFFF"/>
                          </a:solidFill>
                          <a:latin typeface="Arial"/>
                          <a:cs typeface="Arial"/>
                        </a:rPr>
                        <a:t>SIM</a:t>
                      </a:r>
                      <a:endParaRPr sz="1200" dirty="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5"/>
                  </a:ext>
                </a:extLst>
              </a:tr>
              <a:tr h="370205">
                <a:tc>
                  <a:txBody>
                    <a:bodyPr/>
                    <a:lstStyle/>
                    <a:p>
                      <a:pPr marR="82550" algn="r">
                        <a:lnSpc>
                          <a:spcPct val="100000"/>
                        </a:lnSpc>
                        <a:spcBef>
                          <a:spcPts val="315"/>
                        </a:spcBef>
                      </a:pPr>
                      <a:r>
                        <a:rPr sz="1200" dirty="0">
                          <a:solidFill>
                            <a:srgbClr val="FFFFFF"/>
                          </a:solidFill>
                          <a:latin typeface="Arial"/>
                          <a:cs typeface="Arial"/>
                        </a:rPr>
                        <a:t>Size H</a:t>
                      </a:r>
                      <a:r>
                        <a:rPr sz="1200" spc="-10" dirty="0">
                          <a:solidFill>
                            <a:srgbClr val="FFFFFF"/>
                          </a:solidFill>
                          <a:latin typeface="Arial"/>
                          <a:cs typeface="Arial"/>
                        </a:rPr>
                        <a:t> </a:t>
                      </a:r>
                      <a:r>
                        <a:rPr sz="1200" dirty="0">
                          <a:solidFill>
                            <a:srgbClr val="FFFFFF"/>
                          </a:solidFill>
                          <a:latin typeface="Arial"/>
                          <a:cs typeface="Arial"/>
                        </a:rPr>
                        <a:t>x</a:t>
                      </a:r>
                      <a:r>
                        <a:rPr sz="1200" spc="5" dirty="0">
                          <a:solidFill>
                            <a:srgbClr val="FFFFFF"/>
                          </a:solidFill>
                          <a:latin typeface="Arial"/>
                          <a:cs typeface="Arial"/>
                        </a:rPr>
                        <a:t> </a:t>
                      </a:r>
                      <a:r>
                        <a:rPr sz="1200" dirty="0">
                          <a:solidFill>
                            <a:srgbClr val="FFFFFF"/>
                          </a:solidFill>
                          <a:latin typeface="Arial"/>
                          <a:cs typeface="Arial"/>
                        </a:rPr>
                        <a:t>W</a:t>
                      </a:r>
                      <a:r>
                        <a:rPr sz="1200" spc="-15" dirty="0">
                          <a:solidFill>
                            <a:srgbClr val="FFFFFF"/>
                          </a:solidFill>
                          <a:latin typeface="Arial"/>
                          <a:cs typeface="Arial"/>
                        </a:rPr>
                        <a:t> </a:t>
                      </a:r>
                      <a:r>
                        <a:rPr sz="1200" dirty="0">
                          <a:solidFill>
                            <a:srgbClr val="FFFFFF"/>
                          </a:solidFill>
                          <a:latin typeface="Arial"/>
                          <a:cs typeface="Arial"/>
                        </a:rPr>
                        <a:t>x</a:t>
                      </a:r>
                      <a:r>
                        <a:rPr sz="1200" spc="5" dirty="0">
                          <a:solidFill>
                            <a:srgbClr val="FFFFFF"/>
                          </a:solidFill>
                          <a:latin typeface="Arial"/>
                          <a:cs typeface="Arial"/>
                        </a:rPr>
                        <a:t> </a:t>
                      </a:r>
                      <a:r>
                        <a:rPr sz="1200" spc="-50" dirty="0">
                          <a:solidFill>
                            <a:srgbClr val="FFFFFF"/>
                          </a:solidFill>
                          <a:latin typeface="Arial"/>
                          <a:cs typeface="Arial"/>
                        </a:rPr>
                        <a:t>D</a:t>
                      </a:r>
                      <a:endParaRPr sz="12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R="83820" algn="r">
                        <a:lnSpc>
                          <a:spcPct val="100000"/>
                        </a:lnSpc>
                        <a:spcBef>
                          <a:spcPts val="315"/>
                        </a:spcBef>
                      </a:pPr>
                      <a:r>
                        <a:rPr sz="1200" dirty="0">
                          <a:solidFill>
                            <a:srgbClr val="FFFFFF"/>
                          </a:solidFill>
                          <a:latin typeface="Arial"/>
                          <a:cs typeface="Arial"/>
                        </a:rPr>
                        <a:t>74</a:t>
                      </a:r>
                      <a:r>
                        <a:rPr sz="1200" spc="5" dirty="0">
                          <a:solidFill>
                            <a:srgbClr val="FFFFFF"/>
                          </a:solidFill>
                          <a:latin typeface="Arial"/>
                          <a:cs typeface="Arial"/>
                        </a:rPr>
                        <a:t> </a:t>
                      </a:r>
                      <a:r>
                        <a:rPr sz="1200" dirty="0">
                          <a:solidFill>
                            <a:srgbClr val="FFFFFF"/>
                          </a:solidFill>
                          <a:latin typeface="Arial"/>
                          <a:cs typeface="Arial"/>
                        </a:rPr>
                        <a:t>x</a:t>
                      </a:r>
                      <a:r>
                        <a:rPr sz="1200" spc="-5" dirty="0">
                          <a:solidFill>
                            <a:srgbClr val="FFFFFF"/>
                          </a:solidFill>
                          <a:latin typeface="Arial"/>
                          <a:cs typeface="Arial"/>
                        </a:rPr>
                        <a:t> </a:t>
                      </a:r>
                      <a:r>
                        <a:rPr sz="1200" dirty="0">
                          <a:solidFill>
                            <a:srgbClr val="FFFFFF"/>
                          </a:solidFill>
                          <a:latin typeface="Arial"/>
                          <a:cs typeface="Arial"/>
                        </a:rPr>
                        <a:t>59</a:t>
                      </a:r>
                      <a:r>
                        <a:rPr sz="1200" spc="5" dirty="0">
                          <a:solidFill>
                            <a:srgbClr val="FFFFFF"/>
                          </a:solidFill>
                          <a:latin typeface="Arial"/>
                          <a:cs typeface="Arial"/>
                        </a:rPr>
                        <a:t> </a:t>
                      </a:r>
                      <a:r>
                        <a:rPr sz="1200" dirty="0">
                          <a:solidFill>
                            <a:srgbClr val="FFFFFF"/>
                          </a:solidFill>
                          <a:latin typeface="Arial"/>
                          <a:cs typeface="Arial"/>
                        </a:rPr>
                        <a:t>x</a:t>
                      </a:r>
                      <a:r>
                        <a:rPr sz="1200" spc="5" dirty="0">
                          <a:solidFill>
                            <a:srgbClr val="FFFFFF"/>
                          </a:solidFill>
                          <a:latin typeface="Arial"/>
                          <a:cs typeface="Arial"/>
                        </a:rPr>
                        <a:t> </a:t>
                      </a:r>
                      <a:r>
                        <a:rPr sz="1200" spc="-20" dirty="0">
                          <a:solidFill>
                            <a:srgbClr val="FFFFFF"/>
                          </a:solidFill>
                          <a:latin typeface="Arial"/>
                          <a:cs typeface="Arial"/>
                        </a:rPr>
                        <a:t>82mm</a:t>
                      </a:r>
                      <a:endParaRPr sz="12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6"/>
                  </a:ext>
                </a:extLst>
              </a:tr>
              <a:tr h="370840">
                <a:tc>
                  <a:txBody>
                    <a:bodyPr/>
                    <a:lstStyle/>
                    <a:p>
                      <a:pPr marR="84455" algn="r">
                        <a:lnSpc>
                          <a:spcPct val="100000"/>
                        </a:lnSpc>
                        <a:spcBef>
                          <a:spcPts val="315"/>
                        </a:spcBef>
                      </a:pPr>
                      <a:r>
                        <a:rPr sz="1200" spc="-10" dirty="0">
                          <a:solidFill>
                            <a:srgbClr val="FFFFFF"/>
                          </a:solidFill>
                          <a:latin typeface="Arial"/>
                          <a:cs typeface="Arial"/>
                        </a:rPr>
                        <a:t>Weight</a:t>
                      </a:r>
                      <a:endParaRPr sz="12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R="84455" algn="r">
                        <a:lnSpc>
                          <a:spcPct val="100000"/>
                        </a:lnSpc>
                        <a:spcBef>
                          <a:spcPts val="315"/>
                        </a:spcBef>
                      </a:pPr>
                      <a:r>
                        <a:rPr sz="1200" spc="-20" dirty="0">
                          <a:solidFill>
                            <a:srgbClr val="FFFFFF"/>
                          </a:solidFill>
                          <a:latin typeface="Arial"/>
                          <a:cs typeface="Arial"/>
                        </a:rPr>
                        <a:t>102g</a:t>
                      </a:r>
                      <a:endParaRPr sz="12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7"/>
                  </a:ext>
                </a:extLst>
              </a:tr>
              <a:tr h="370205">
                <a:tc>
                  <a:txBody>
                    <a:bodyPr/>
                    <a:lstStyle/>
                    <a:p>
                      <a:pPr marR="83820" algn="r">
                        <a:lnSpc>
                          <a:spcPct val="100000"/>
                        </a:lnSpc>
                        <a:spcBef>
                          <a:spcPts val="315"/>
                        </a:spcBef>
                      </a:pPr>
                      <a:r>
                        <a:rPr sz="1200" spc="-10" dirty="0">
                          <a:solidFill>
                            <a:srgbClr val="FFFFFF"/>
                          </a:solidFill>
                          <a:latin typeface="Arial"/>
                          <a:cs typeface="Arial"/>
                        </a:rPr>
                        <a:t>Features</a:t>
                      </a:r>
                      <a:endParaRPr sz="12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R="85090" algn="r">
                        <a:lnSpc>
                          <a:spcPct val="100000"/>
                        </a:lnSpc>
                        <a:spcBef>
                          <a:spcPts val="315"/>
                        </a:spcBef>
                      </a:pPr>
                      <a:r>
                        <a:rPr sz="1200" dirty="0">
                          <a:solidFill>
                            <a:srgbClr val="FFFFFF"/>
                          </a:solidFill>
                          <a:latin typeface="Arial"/>
                          <a:cs typeface="Arial"/>
                        </a:rPr>
                        <a:t>LED,</a:t>
                      </a:r>
                      <a:r>
                        <a:rPr sz="1200" spc="-20" dirty="0">
                          <a:solidFill>
                            <a:srgbClr val="FFFFFF"/>
                          </a:solidFill>
                          <a:latin typeface="Arial"/>
                          <a:cs typeface="Arial"/>
                        </a:rPr>
                        <a:t> </a:t>
                      </a:r>
                      <a:r>
                        <a:rPr sz="1200" dirty="0">
                          <a:solidFill>
                            <a:srgbClr val="FFFFFF"/>
                          </a:solidFill>
                          <a:latin typeface="Arial"/>
                          <a:cs typeface="Arial"/>
                        </a:rPr>
                        <a:t>buzzer,</a:t>
                      </a:r>
                      <a:r>
                        <a:rPr sz="1200" spc="-10" dirty="0">
                          <a:solidFill>
                            <a:srgbClr val="FFFFFF"/>
                          </a:solidFill>
                          <a:latin typeface="Arial"/>
                          <a:cs typeface="Arial"/>
                        </a:rPr>
                        <a:t> </a:t>
                      </a:r>
                      <a:r>
                        <a:rPr sz="1200" dirty="0">
                          <a:solidFill>
                            <a:srgbClr val="FFFFFF"/>
                          </a:solidFill>
                          <a:latin typeface="Arial"/>
                          <a:cs typeface="Arial"/>
                        </a:rPr>
                        <a:t>SIM</a:t>
                      </a:r>
                      <a:r>
                        <a:rPr sz="1200" spc="-10" dirty="0">
                          <a:solidFill>
                            <a:srgbClr val="FFFFFF"/>
                          </a:solidFill>
                          <a:latin typeface="Arial"/>
                          <a:cs typeface="Arial"/>
                        </a:rPr>
                        <a:t> </a:t>
                      </a:r>
                      <a:r>
                        <a:rPr sz="1200" spc="-20" dirty="0">
                          <a:solidFill>
                            <a:srgbClr val="FFFFFF"/>
                          </a:solidFill>
                          <a:latin typeface="Arial"/>
                          <a:cs typeface="Arial"/>
                        </a:rPr>
                        <a:t>slot.</a:t>
                      </a:r>
                      <a:endParaRPr sz="1200" dirty="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8"/>
                  </a:ext>
                </a:extLst>
              </a:tr>
            </a:tbl>
          </a:graphicData>
        </a:graphic>
      </p:graphicFrame>
      <p:pic>
        <p:nvPicPr>
          <p:cNvPr id="4" name="object 4"/>
          <p:cNvPicPr/>
          <p:nvPr/>
        </p:nvPicPr>
        <p:blipFill>
          <a:blip r:embed="rId2" cstate="print"/>
          <a:stretch>
            <a:fillRect/>
          </a:stretch>
        </p:blipFill>
        <p:spPr>
          <a:xfrm>
            <a:off x="4506994" y="1538019"/>
            <a:ext cx="1211579" cy="1667510"/>
          </a:xfrm>
          <a:prstGeom prst="rect">
            <a:avLst/>
          </a:prstGeom>
        </p:spPr>
      </p:pic>
      <p:grpSp>
        <p:nvGrpSpPr>
          <p:cNvPr id="14" name="Group 13">
            <a:extLst>
              <a:ext uri="{FF2B5EF4-FFF2-40B4-BE49-F238E27FC236}">
                <a16:creationId xmlns:a16="http://schemas.microsoft.com/office/drawing/2014/main" id="{68B6ACA1-FCB6-37D6-8229-2D16447279FC}"/>
              </a:ext>
            </a:extLst>
          </p:cNvPr>
          <p:cNvGrpSpPr/>
          <p:nvPr/>
        </p:nvGrpSpPr>
        <p:grpSpPr>
          <a:xfrm>
            <a:off x="738128" y="527911"/>
            <a:ext cx="4732775" cy="568340"/>
            <a:chOff x="456424" y="533400"/>
            <a:chExt cx="4732775" cy="568340"/>
          </a:xfrm>
        </p:grpSpPr>
        <p:grpSp>
          <p:nvGrpSpPr>
            <p:cNvPr id="15" name="Group 14">
              <a:extLst>
                <a:ext uri="{FF2B5EF4-FFF2-40B4-BE49-F238E27FC236}">
                  <a16:creationId xmlns:a16="http://schemas.microsoft.com/office/drawing/2014/main" id="{59F770B1-5E35-732B-D979-61F8412DAC6D}"/>
                </a:ext>
              </a:extLst>
            </p:cNvPr>
            <p:cNvGrpSpPr/>
            <p:nvPr/>
          </p:nvGrpSpPr>
          <p:grpSpPr>
            <a:xfrm>
              <a:off x="2829559" y="533400"/>
              <a:ext cx="2359640" cy="564870"/>
              <a:chOff x="2819400" y="400153"/>
              <a:chExt cx="2359640" cy="564870"/>
            </a:xfrm>
          </p:grpSpPr>
          <p:pic>
            <p:nvPicPr>
              <p:cNvPr id="17" name="Graphic 16">
                <a:extLst>
                  <a:ext uri="{FF2B5EF4-FFF2-40B4-BE49-F238E27FC236}">
                    <a16:creationId xmlns:a16="http://schemas.microsoft.com/office/drawing/2014/main" id="{AC00C820-F990-8DC1-051E-E303E348CF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51223" y="406139"/>
                <a:ext cx="1927817" cy="552898"/>
              </a:xfrm>
              <a:prstGeom prst="rect">
                <a:avLst/>
              </a:prstGeom>
            </p:spPr>
          </p:pic>
          <p:cxnSp>
            <p:nvCxnSpPr>
              <p:cNvPr id="18" name="Straight Connector 17">
                <a:extLst>
                  <a:ext uri="{FF2B5EF4-FFF2-40B4-BE49-F238E27FC236}">
                    <a16:creationId xmlns:a16="http://schemas.microsoft.com/office/drawing/2014/main" id="{F88D7A64-90D5-9765-D05F-5BF553F53CF5}"/>
                  </a:ext>
                </a:extLst>
              </p:cNvPr>
              <p:cNvCxnSpPr>
                <a:cxnSpLocks/>
              </p:cNvCxnSpPr>
              <p:nvPr/>
            </p:nvCxnSpPr>
            <p:spPr>
              <a:xfrm>
                <a:off x="2819400" y="400153"/>
                <a:ext cx="0" cy="5648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0DB7C221-10CA-2648-B8F9-8740C0551714}"/>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56424" y="533400"/>
              <a:ext cx="1939656" cy="568340"/>
            </a:xfrm>
            <a:prstGeom prst="rect">
              <a:avLst/>
            </a:prstGeom>
            <a:noFill/>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2BE165-2007-B3FF-7B3E-F2E7558FAA3D}"/>
              </a:ext>
            </a:extLst>
          </p:cNvPr>
          <p:cNvSpPr/>
          <p:nvPr/>
        </p:nvSpPr>
        <p:spPr>
          <a:xfrm>
            <a:off x="9601200" y="0"/>
            <a:ext cx="2590800" cy="6858000"/>
          </a:xfrm>
          <a:prstGeom prst="rect">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pic>
        <p:nvPicPr>
          <p:cNvPr id="2" name="object 2"/>
          <p:cNvPicPr/>
          <p:nvPr/>
        </p:nvPicPr>
        <p:blipFill>
          <a:blip r:embed="rId2" cstate="print"/>
          <a:stretch>
            <a:fillRect/>
          </a:stretch>
        </p:blipFill>
        <p:spPr>
          <a:xfrm>
            <a:off x="514434" y="3048000"/>
            <a:ext cx="2100580" cy="1511300"/>
          </a:xfrm>
          <a:prstGeom prst="rect">
            <a:avLst/>
          </a:prstGeom>
        </p:spPr>
      </p:pic>
      <p:pic>
        <p:nvPicPr>
          <p:cNvPr id="3" name="object 3"/>
          <p:cNvPicPr/>
          <p:nvPr/>
        </p:nvPicPr>
        <p:blipFill>
          <a:blip r:embed="rId3" cstate="print"/>
          <a:stretch>
            <a:fillRect/>
          </a:stretch>
        </p:blipFill>
        <p:spPr>
          <a:xfrm>
            <a:off x="8469962" y="1187811"/>
            <a:ext cx="3460453" cy="5435599"/>
          </a:xfrm>
          <a:prstGeom prst="rect">
            <a:avLst/>
          </a:prstGeom>
        </p:spPr>
      </p:pic>
      <p:sp>
        <p:nvSpPr>
          <p:cNvPr id="4" name="object 4"/>
          <p:cNvSpPr txBox="1">
            <a:spLocks noGrp="1"/>
          </p:cNvSpPr>
          <p:nvPr>
            <p:ph type="title" idx="4294967295"/>
          </p:nvPr>
        </p:nvSpPr>
        <p:spPr>
          <a:xfrm>
            <a:off x="3299374" y="285750"/>
            <a:ext cx="4884886" cy="1146175"/>
          </a:xfrm>
          <a:prstGeom prst="rect">
            <a:avLst/>
          </a:prstGeom>
        </p:spPr>
        <p:txBody>
          <a:bodyPr vert="horz" wrap="square" lIns="0" tIns="159385" rIns="0" bIns="0" rtlCol="0">
            <a:spAutoFit/>
          </a:bodyPr>
          <a:lstStyle/>
          <a:p>
            <a:pPr marL="12700">
              <a:lnSpc>
                <a:spcPct val="100000"/>
              </a:lnSpc>
              <a:spcBef>
                <a:spcPts val="1255"/>
              </a:spcBef>
            </a:pPr>
            <a:r>
              <a:rPr sz="4000" dirty="0">
                <a:solidFill>
                  <a:srgbClr val="006666"/>
                </a:solidFill>
                <a:latin typeface="+mj-lt"/>
              </a:rPr>
              <a:t>CASE STUDIES</a:t>
            </a:r>
            <a:br>
              <a:rPr lang="en-US" sz="4000" dirty="0">
                <a:solidFill>
                  <a:srgbClr val="006666"/>
                </a:solidFill>
                <a:latin typeface="+mj-lt"/>
              </a:rPr>
            </a:br>
            <a:r>
              <a:rPr sz="2400" dirty="0">
                <a:solidFill>
                  <a:srgbClr val="006666"/>
                </a:solidFill>
                <a:latin typeface="+mj-lt"/>
              </a:rPr>
              <a:t>Why did Barclays adopt this solution?</a:t>
            </a:r>
          </a:p>
        </p:txBody>
      </p:sp>
      <p:sp>
        <p:nvSpPr>
          <p:cNvPr id="5" name="object 5"/>
          <p:cNvSpPr txBox="1"/>
          <p:nvPr/>
        </p:nvSpPr>
        <p:spPr>
          <a:xfrm>
            <a:off x="514434" y="1828800"/>
            <a:ext cx="7555610" cy="566822"/>
          </a:xfrm>
          <a:prstGeom prst="rect">
            <a:avLst/>
          </a:prstGeom>
        </p:spPr>
        <p:txBody>
          <a:bodyPr vert="horz" wrap="square" lIns="0" tIns="12700" rIns="0" bIns="0" rtlCol="0">
            <a:spAutoFit/>
          </a:bodyPr>
          <a:lstStyle/>
          <a:p>
            <a:pPr marL="12700" marR="1737995">
              <a:lnSpc>
                <a:spcPct val="100000"/>
              </a:lnSpc>
              <a:spcBef>
                <a:spcPts val="100"/>
              </a:spcBef>
            </a:pPr>
            <a:r>
              <a:rPr sz="1800" i="1" spc="105" dirty="0">
                <a:solidFill>
                  <a:srgbClr val="006666"/>
                </a:solidFill>
                <a:latin typeface="Arial"/>
                <a:cs typeface="Arial"/>
              </a:rPr>
              <a:t>Hitachi’s</a:t>
            </a:r>
            <a:r>
              <a:rPr sz="1800" i="1" spc="75" dirty="0">
                <a:solidFill>
                  <a:srgbClr val="006666"/>
                </a:solidFill>
                <a:latin typeface="Arial"/>
                <a:cs typeface="Arial"/>
              </a:rPr>
              <a:t> </a:t>
            </a:r>
            <a:r>
              <a:rPr sz="1800" i="1" spc="130" dirty="0">
                <a:solidFill>
                  <a:srgbClr val="006666"/>
                </a:solidFill>
                <a:latin typeface="Arial"/>
                <a:cs typeface="Arial"/>
              </a:rPr>
              <a:t>Identity</a:t>
            </a:r>
            <a:r>
              <a:rPr sz="1800" i="1" spc="75" dirty="0">
                <a:solidFill>
                  <a:srgbClr val="006666"/>
                </a:solidFill>
                <a:latin typeface="Arial"/>
                <a:cs typeface="Arial"/>
              </a:rPr>
              <a:t> </a:t>
            </a:r>
            <a:r>
              <a:rPr sz="1800" i="1" spc="85" dirty="0">
                <a:solidFill>
                  <a:srgbClr val="006666"/>
                </a:solidFill>
                <a:latin typeface="Arial"/>
                <a:cs typeface="Arial"/>
              </a:rPr>
              <a:t>Assurance</a:t>
            </a:r>
            <a:r>
              <a:rPr sz="1800" i="1" spc="80" dirty="0">
                <a:solidFill>
                  <a:srgbClr val="006666"/>
                </a:solidFill>
                <a:latin typeface="Arial"/>
                <a:cs typeface="Arial"/>
              </a:rPr>
              <a:t> </a:t>
            </a:r>
            <a:r>
              <a:rPr sz="1800" i="1" spc="100" dirty="0">
                <a:solidFill>
                  <a:srgbClr val="006666"/>
                </a:solidFill>
                <a:latin typeface="Arial"/>
                <a:cs typeface="Arial"/>
              </a:rPr>
              <a:t>Solution</a:t>
            </a:r>
            <a:r>
              <a:rPr sz="1800" i="1" spc="70" dirty="0">
                <a:solidFill>
                  <a:srgbClr val="006666"/>
                </a:solidFill>
                <a:latin typeface="Arial"/>
                <a:cs typeface="Arial"/>
              </a:rPr>
              <a:t> </a:t>
            </a:r>
            <a:r>
              <a:rPr sz="1800" i="1" spc="85" dirty="0">
                <a:solidFill>
                  <a:srgbClr val="006666"/>
                </a:solidFill>
                <a:latin typeface="Arial"/>
                <a:cs typeface="Arial"/>
              </a:rPr>
              <a:t>set </a:t>
            </a:r>
            <a:r>
              <a:rPr sz="1800" i="1" spc="150" dirty="0">
                <a:solidFill>
                  <a:srgbClr val="006666"/>
                </a:solidFill>
                <a:latin typeface="Arial"/>
                <a:cs typeface="Arial"/>
              </a:rPr>
              <a:t>to</a:t>
            </a:r>
            <a:r>
              <a:rPr sz="1800" i="1" spc="95" dirty="0">
                <a:solidFill>
                  <a:srgbClr val="006666"/>
                </a:solidFill>
                <a:latin typeface="Arial"/>
                <a:cs typeface="Arial"/>
              </a:rPr>
              <a:t> </a:t>
            </a:r>
            <a:r>
              <a:rPr sz="1800" i="1" spc="110" dirty="0">
                <a:solidFill>
                  <a:srgbClr val="006666"/>
                </a:solidFill>
                <a:latin typeface="Arial"/>
                <a:cs typeface="Arial"/>
              </a:rPr>
              <a:t>revolutionise</a:t>
            </a:r>
            <a:r>
              <a:rPr sz="1800" i="1" spc="90" dirty="0">
                <a:solidFill>
                  <a:srgbClr val="006666"/>
                </a:solidFill>
                <a:latin typeface="Arial"/>
                <a:cs typeface="Arial"/>
              </a:rPr>
              <a:t> </a:t>
            </a:r>
            <a:r>
              <a:rPr sz="1800" i="1" spc="110" dirty="0">
                <a:solidFill>
                  <a:srgbClr val="006666"/>
                </a:solidFill>
                <a:latin typeface="Arial"/>
                <a:cs typeface="Arial"/>
              </a:rPr>
              <a:t>account</a:t>
            </a:r>
            <a:r>
              <a:rPr sz="1800" i="1" spc="95" dirty="0">
                <a:solidFill>
                  <a:srgbClr val="006666"/>
                </a:solidFill>
                <a:latin typeface="Arial"/>
                <a:cs typeface="Arial"/>
              </a:rPr>
              <a:t> </a:t>
            </a:r>
            <a:r>
              <a:rPr sz="1800" i="1" spc="114" dirty="0">
                <a:solidFill>
                  <a:srgbClr val="006666"/>
                </a:solidFill>
                <a:latin typeface="Arial"/>
                <a:cs typeface="Arial"/>
              </a:rPr>
              <a:t>security</a:t>
            </a:r>
            <a:r>
              <a:rPr sz="1800" i="1" spc="95" dirty="0">
                <a:solidFill>
                  <a:srgbClr val="006666"/>
                </a:solidFill>
                <a:latin typeface="Arial"/>
                <a:cs typeface="Arial"/>
              </a:rPr>
              <a:t> </a:t>
            </a:r>
            <a:r>
              <a:rPr sz="1800" i="1" spc="120" dirty="0">
                <a:solidFill>
                  <a:srgbClr val="006666"/>
                </a:solidFill>
                <a:latin typeface="Arial"/>
                <a:cs typeface="Arial"/>
              </a:rPr>
              <a:t>in</a:t>
            </a:r>
            <a:r>
              <a:rPr sz="1800" i="1" spc="85" dirty="0">
                <a:solidFill>
                  <a:srgbClr val="006666"/>
                </a:solidFill>
                <a:latin typeface="Arial"/>
                <a:cs typeface="Arial"/>
              </a:rPr>
              <a:t> </a:t>
            </a:r>
            <a:r>
              <a:rPr sz="1800" i="1" spc="-25" dirty="0">
                <a:solidFill>
                  <a:srgbClr val="006666"/>
                </a:solidFill>
                <a:latin typeface="Arial"/>
                <a:cs typeface="Arial"/>
              </a:rPr>
              <a:t>UK</a:t>
            </a:r>
            <a:r>
              <a:rPr lang="en-US" i="1" spc="-25" dirty="0">
                <a:solidFill>
                  <a:srgbClr val="006666"/>
                </a:solidFill>
                <a:latin typeface="Arial"/>
                <a:cs typeface="Arial"/>
              </a:rPr>
              <a:t> </a:t>
            </a:r>
            <a:r>
              <a:rPr lang="en-US" sz="1800" i="1" spc="110" dirty="0">
                <a:solidFill>
                  <a:srgbClr val="006666"/>
                </a:solidFill>
                <a:latin typeface="Arial"/>
                <a:cs typeface="Arial"/>
              </a:rPr>
              <a:t>b</a:t>
            </a:r>
            <a:r>
              <a:rPr sz="1800" i="1" spc="110" dirty="0">
                <a:solidFill>
                  <a:srgbClr val="006666"/>
                </a:solidFill>
                <a:latin typeface="Arial"/>
                <a:cs typeface="Arial"/>
              </a:rPr>
              <a:t>anking</a:t>
            </a:r>
            <a:endParaRPr lang="en-US" sz="1800" i="1" spc="110" dirty="0">
              <a:solidFill>
                <a:srgbClr val="006666"/>
              </a:solidFill>
              <a:latin typeface="Arial"/>
              <a:cs typeface="Arial"/>
            </a:endParaRPr>
          </a:p>
        </p:txBody>
      </p:sp>
      <p:pic>
        <p:nvPicPr>
          <p:cNvPr id="6" name="object 6"/>
          <p:cNvPicPr/>
          <p:nvPr/>
        </p:nvPicPr>
        <p:blipFill>
          <a:blip r:embed="rId4" cstate="print"/>
          <a:stretch>
            <a:fillRect/>
          </a:stretch>
        </p:blipFill>
        <p:spPr>
          <a:xfrm>
            <a:off x="76199" y="285751"/>
            <a:ext cx="2961589" cy="1535826"/>
          </a:xfrm>
          <a:prstGeom prst="rect">
            <a:avLst/>
          </a:prstGeom>
        </p:spPr>
      </p:pic>
      <p:sp>
        <p:nvSpPr>
          <p:cNvPr id="8" name="object 8"/>
          <p:cNvSpPr txBox="1"/>
          <p:nvPr/>
        </p:nvSpPr>
        <p:spPr>
          <a:xfrm>
            <a:off x="2819400" y="6017894"/>
            <a:ext cx="3738879" cy="214161"/>
          </a:xfrm>
          <a:prstGeom prst="rect">
            <a:avLst/>
          </a:prstGeom>
          <a:solidFill>
            <a:srgbClr val="006666"/>
          </a:solidFill>
          <a:ln w="9347">
            <a:noFill/>
          </a:ln>
        </p:spPr>
        <p:txBody>
          <a:bodyPr vert="horz" wrap="square" lIns="0" tIns="44450" rIns="0" bIns="0" rtlCol="0">
            <a:spAutoFit/>
          </a:bodyPr>
          <a:lstStyle/>
          <a:p>
            <a:pPr marL="89535">
              <a:lnSpc>
                <a:spcPct val="100000"/>
              </a:lnSpc>
              <a:spcBef>
                <a:spcPts val="350"/>
              </a:spcBef>
            </a:pPr>
            <a:r>
              <a:rPr sz="1100" u="sng" spc="50" dirty="0">
                <a:solidFill>
                  <a:schemeClr val="bg1"/>
                </a:solidFill>
                <a:uFill>
                  <a:solidFill>
                    <a:srgbClr val="0000FF"/>
                  </a:solidFill>
                </a:uFill>
                <a:latin typeface="Arial"/>
                <a:cs typeface="Arial"/>
                <a:hlinkClick r:id="rId5">
                  <a:extLst>
                    <a:ext uri="{A12FA001-AC4F-418D-AE19-62706E023703}">
                      <ahyp:hlinkClr xmlns:ahyp="http://schemas.microsoft.com/office/drawing/2018/hyperlinkcolor" val="tx"/>
                    </a:ext>
                  </a:extLst>
                </a:hlinkClick>
              </a:rPr>
              <a:t>https://www.youtube.com/watch?v=ZNLAUJX8W8E</a:t>
            </a:r>
            <a:endParaRPr sz="1100" u="sng" dirty="0">
              <a:solidFill>
                <a:schemeClr val="bg1"/>
              </a:solidFill>
              <a:latin typeface="Arial"/>
              <a:cs typeface="Arial"/>
            </a:endParaRPr>
          </a:p>
        </p:txBody>
      </p:sp>
      <p:sp>
        <p:nvSpPr>
          <p:cNvPr id="9" name="object 5">
            <a:extLst>
              <a:ext uri="{FF2B5EF4-FFF2-40B4-BE49-F238E27FC236}">
                <a16:creationId xmlns:a16="http://schemas.microsoft.com/office/drawing/2014/main" id="{E4B3D534-8C41-1F8B-892A-7914657C8ACC}"/>
              </a:ext>
            </a:extLst>
          </p:cNvPr>
          <p:cNvSpPr txBox="1"/>
          <p:nvPr/>
        </p:nvSpPr>
        <p:spPr>
          <a:xfrm>
            <a:off x="1084136" y="2782337"/>
            <a:ext cx="6916864" cy="3003386"/>
          </a:xfrm>
          <a:prstGeom prst="rect">
            <a:avLst/>
          </a:prstGeom>
        </p:spPr>
        <p:txBody>
          <a:bodyPr vert="horz" wrap="square" lIns="0" tIns="12700" rIns="0" bIns="0" rtlCol="0">
            <a:spAutoFit/>
          </a:bodyPr>
          <a:lstStyle/>
          <a:p>
            <a:pPr marL="1776730">
              <a:lnSpc>
                <a:spcPts val="1460"/>
              </a:lnSpc>
            </a:pPr>
            <a:r>
              <a:rPr sz="1400" spc="90" dirty="0">
                <a:solidFill>
                  <a:srgbClr val="006666"/>
                </a:solidFill>
                <a:latin typeface="Arial"/>
                <a:cs typeface="Arial"/>
              </a:rPr>
              <a:t>“This</a:t>
            </a:r>
            <a:r>
              <a:rPr sz="1400" spc="65" dirty="0">
                <a:solidFill>
                  <a:srgbClr val="006666"/>
                </a:solidFill>
                <a:latin typeface="Arial"/>
                <a:cs typeface="Arial"/>
              </a:rPr>
              <a:t> </a:t>
            </a:r>
            <a:r>
              <a:rPr sz="1400" spc="85" dirty="0">
                <a:solidFill>
                  <a:srgbClr val="006666"/>
                </a:solidFill>
                <a:latin typeface="Arial"/>
                <a:cs typeface="Arial"/>
              </a:rPr>
              <a:t>solution</a:t>
            </a:r>
            <a:r>
              <a:rPr sz="1400" spc="60" dirty="0">
                <a:solidFill>
                  <a:srgbClr val="006666"/>
                </a:solidFill>
                <a:latin typeface="Arial"/>
                <a:cs typeface="Arial"/>
              </a:rPr>
              <a:t> </a:t>
            </a:r>
            <a:r>
              <a:rPr sz="1400" spc="55" dirty="0">
                <a:solidFill>
                  <a:srgbClr val="006666"/>
                </a:solidFill>
                <a:latin typeface="Arial"/>
                <a:cs typeface="Arial"/>
              </a:rPr>
              <a:t>is</a:t>
            </a:r>
            <a:r>
              <a:rPr sz="1400" spc="60" dirty="0">
                <a:solidFill>
                  <a:srgbClr val="006666"/>
                </a:solidFill>
                <a:latin typeface="Arial"/>
                <a:cs typeface="Arial"/>
              </a:rPr>
              <a:t> </a:t>
            </a:r>
            <a:r>
              <a:rPr sz="1400" spc="120" dirty="0">
                <a:solidFill>
                  <a:srgbClr val="006666"/>
                </a:solidFill>
                <a:latin typeface="Arial"/>
                <a:cs typeface="Arial"/>
              </a:rPr>
              <a:t>at</a:t>
            </a:r>
            <a:r>
              <a:rPr sz="1400" spc="60" dirty="0">
                <a:solidFill>
                  <a:srgbClr val="006666"/>
                </a:solidFill>
                <a:latin typeface="Arial"/>
                <a:cs typeface="Arial"/>
              </a:rPr>
              <a:t> </a:t>
            </a:r>
            <a:r>
              <a:rPr sz="1400" spc="114" dirty="0">
                <a:solidFill>
                  <a:srgbClr val="006666"/>
                </a:solidFill>
                <a:latin typeface="Arial"/>
                <a:cs typeface="Arial"/>
              </a:rPr>
              <a:t>the</a:t>
            </a:r>
            <a:r>
              <a:rPr sz="1400" spc="65" dirty="0">
                <a:solidFill>
                  <a:srgbClr val="006666"/>
                </a:solidFill>
                <a:latin typeface="Arial"/>
                <a:cs typeface="Arial"/>
              </a:rPr>
              <a:t> </a:t>
            </a:r>
            <a:r>
              <a:rPr sz="1400" spc="90" dirty="0">
                <a:solidFill>
                  <a:srgbClr val="006666"/>
                </a:solidFill>
                <a:latin typeface="Arial"/>
                <a:cs typeface="Arial"/>
              </a:rPr>
              <a:t>leading</a:t>
            </a:r>
            <a:r>
              <a:rPr sz="1400" spc="65" dirty="0">
                <a:solidFill>
                  <a:srgbClr val="006666"/>
                </a:solidFill>
                <a:latin typeface="Arial"/>
                <a:cs typeface="Arial"/>
              </a:rPr>
              <a:t> </a:t>
            </a:r>
            <a:r>
              <a:rPr sz="1400" spc="95" dirty="0">
                <a:solidFill>
                  <a:srgbClr val="006666"/>
                </a:solidFill>
                <a:latin typeface="Arial"/>
                <a:cs typeface="Arial"/>
              </a:rPr>
              <a:t>edge</a:t>
            </a:r>
            <a:r>
              <a:rPr sz="1400" spc="65" dirty="0">
                <a:solidFill>
                  <a:srgbClr val="006666"/>
                </a:solidFill>
                <a:latin typeface="Arial"/>
                <a:cs typeface="Arial"/>
              </a:rPr>
              <a:t> </a:t>
            </a:r>
            <a:r>
              <a:rPr sz="1400" spc="90" dirty="0">
                <a:solidFill>
                  <a:srgbClr val="006666"/>
                </a:solidFill>
                <a:latin typeface="Arial"/>
                <a:cs typeface="Arial"/>
              </a:rPr>
              <a:t>of</a:t>
            </a:r>
            <a:r>
              <a:rPr sz="1400" spc="65" dirty="0">
                <a:solidFill>
                  <a:srgbClr val="006666"/>
                </a:solidFill>
                <a:latin typeface="Arial"/>
                <a:cs typeface="Arial"/>
              </a:rPr>
              <a:t> </a:t>
            </a:r>
            <a:r>
              <a:rPr sz="1400" spc="90" dirty="0">
                <a:solidFill>
                  <a:srgbClr val="006666"/>
                </a:solidFill>
                <a:latin typeface="Arial"/>
                <a:cs typeface="Arial"/>
              </a:rPr>
              <a:t>innovation</a:t>
            </a:r>
            <a:endParaRPr sz="1400" dirty="0">
              <a:solidFill>
                <a:srgbClr val="006666"/>
              </a:solidFill>
              <a:latin typeface="Arial"/>
              <a:cs typeface="Arial"/>
            </a:endParaRPr>
          </a:p>
          <a:p>
            <a:pPr marL="1776730" marR="203200">
              <a:lnSpc>
                <a:spcPct val="100000"/>
              </a:lnSpc>
            </a:pPr>
            <a:r>
              <a:rPr sz="1400" spc="100" dirty="0">
                <a:solidFill>
                  <a:srgbClr val="006666"/>
                </a:solidFill>
                <a:latin typeface="Arial"/>
                <a:cs typeface="Arial"/>
              </a:rPr>
              <a:t>and</a:t>
            </a:r>
            <a:r>
              <a:rPr sz="1400" spc="55" dirty="0">
                <a:solidFill>
                  <a:srgbClr val="006666"/>
                </a:solidFill>
                <a:latin typeface="Arial"/>
                <a:cs typeface="Arial"/>
              </a:rPr>
              <a:t> </a:t>
            </a:r>
            <a:r>
              <a:rPr sz="1400" spc="50" dirty="0">
                <a:solidFill>
                  <a:srgbClr val="006666"/>
                </a:solidFill>
                <a:latin typeface="Arial"/>
                <a:cs typeface="Arial"/>
              </a:rPr>
              <a:t>is</a:t>
            </a:r>
            <a:r>
              <a:rPr sz="1400" spc="70" dirty="0">
                <a:solidFill>
                  <a:srgbClr val="006666"/>
                </a:solidFill>
                <a:latin typeface="Arial"/>
                <a:cs typeface="Arial"/>
              </a:rPr>
              <a:t> </a:t>
            </a:r>
            <a:r>
              <a:rPr sz="1400" spc="95" dirty="0">
                <a:solidFill>
                  <a:srgbClr val="006666"/>
                </a:solidFill>
                <a:latin typeface="Arial"/>
                <a:cs typeface="Arial"/>
              </a:rPr>
              <a:t>in</a:t>
            </a:r>
            <a:r>
              <a:rPr sz="1400" spc="55" dirty="0">
                <a:solidFill>
                  <a:srgbClr val="006666"/>
                </a:solidFill>
                <a:latin typeface="Arial"/>
                <a:cs typeface="Arial"/>
              </a:rPr>
              <a:t> </a:t>
            </a:r>
            <a:r>
              <a:rPr sz="1400" spc="90" dirty="0">
                <a:solidFill>
                  <a:srgbClr val="006666"/>
                </a:solidFill>
                <a:latin typeface="Arial"/>
                <a:cs typeface="Arial"/>
              </a:rPr>
              <a:t>direct</a:t>
            </a:r>
            <a:r>
              <a:rPr sz="1400" spc="70" dirty="0">
                <a:solidFill>
                  <a:srgbClr val="006666"/>
                </a:solidFill>
                <a:latin typeface="Arial"/>
                <a:cs typeface="Arial"/>
              </a:rPr>
              <a:t> response</a:t>
            </a:r>
            <a:r>
              <a:rPr sz="1400" spc="65" dirty="0">
                <a:solidFill>
                  <a:srgbClr val="006666"/>
                </a:solidFill>
                <a:latin typeface="Arial"/>
                <a:cs typeface="Arial"/>
              </a:rPr>
              <a:t> </a:t>
            </a:r>
            <a:r>
              <a:rPr sz="1400" spc="110" dirty="0">
                <a:solidFill>
                  <a:srgbClr val="006666"/>
                </a:solidFill>
                <a:latin typeface="Arial"/>
                <a:cs typeface="Arial"/>
              </a:rPr>
              <a:t>to</a:t>
            </a:r>
            <a:r>
              <a:rPr sz="1400" spc="55" dirty="0">
                <a:solidFill>
                  <a:srgbClr val="006666"/>
                </a:solidFill>
                <a:latin typeface="Arial"/>
                <a:cs typeface="Arial"/>
              </a:rPr>
              <a:t> </a:t>
            </a:r>
            <a:r>
              <a:rPr sz="1400" spc="95" dirty="0">
                <a:solidFill>
                  <a:srgbClr val="006666"/>
                </a:solidFill>
                <a:latin typeface="Arial"/>
                <a:cs typeface="Arial"/>
              </a:rPr>
              <a:t>client</a:t>
            </a:r>
            <a:r>
              <a:rPr sz="1400" spc="60" dirty="0">
                <a:solidFill>
                  <a:srgbClr val="006666"/>
                </a:solidFill>
                <a:latin typeface="Arial"/>
                <a:cs typeface="Arial"/>
              </a:rPr>
              <a:t> </a:t>
            </a:r>
            <a:r>
              <a:rPr sz="1400" spc="75" dirty="0">
                <a:solidFill>
                  <a:srgbClr val="006666"/>
                </a:solidFill>
                <a:latin typeface="Arial"/>
                <a:cs typeface="Arial"/>
              </a:rPr>
              <a:t>concerns</a:t>
            </a:r>
            <a:r>
              <a:rPr sz="1400" spc="65" dirty="0">
                <a:solidFill>
                  <a:srgbClr val="006666"/>
                </a:solidFill>
                <a:latin typeface="Arial"/>
                <a:cs typeface="Arial"/>
              </a:rPr>
              <a:t> </a:t>
            </a:r>
            <a:r>
              <a:rPr sz="1400" spc="95" dirty="0">
                <a:solidFill>
                  <a:srgbClr val="006666"/>
                </a:solidFill>
                <a:latin typeface="Arial"/>
                <a:cs typeface="Arial"/>
              </a:rPr>
              <a:t>about </a:t>
            </a:r>
            <a:r>
              <a:rPr sz="1400" spc="114" dirty="0">
                <a:solidFill>
                  <a:srgbClr val="006666"/>
                </a:solidFill>
                <a:latin typeface="Arial"/>
                <a:cs typeface="Arial"/>
              </a:rPr>
              <a:t>the</a:t>
            </a:r>
            <a:r>
              <a:rPr sz="1400" spc="55" dirty="0">
                <a:solidFill>
                  <a:srgbClr val="006666"/>
                </a:solidFill>
                <a:latin typeface="Arial"/>
                <a:cs typeface="Arial"/>
              </a:rPr>
              <a:t> </a:t>
            </a:r>
            <a:r>
              <a:rPr sz="1400" spc="110" dirty="0">
                <a:solidFill>
                  <a:srgbClr val="006666"/>
                </a:solidFill>
                <a:latin typeface="Arial"/>
                <a:cs typeface="Arial"/>
              </a:rPr>
              <a:t>threat</a:t>
            </a:r>
            <a:r>
              <a:rPr sz="1400" spc="55" dirty="0">
                <a:solidFill>
                  <a:srgbClr val="006666"/>
                </a:solidFill>
                <a:latin typeface="Arial"/>
                <a:cs typeface="Arial"/>
              </a:rPr>
              <a:t> </a:t>
            </a:r>
            <a:r>
              <a:rPr sz="1400" spc="90" dirty="0">
                <a:solidFill>
                  <a:srgbClr val="006666"/>
                </a:solidFill>
                <a:latin typeface="Arial"/>
                <a:cs typeface="Arial"/>
              </a:rPr>
              <a:t>of</a:t>
            </a:r>
            <a:r>
              <a:rPr sz="1400" spc="55" dirty="0">
                <a:solidFill>
                  <a:srgbClr val="006666"/>
                </a:solidFill>
                <a:latin typeface="Arial"/>
                <a:cs typeface="Arial"/>
              </a:rPr>
              <a:t> </a:t>
            </a:r>
            <a:r>
              <a:rPr sz="1400" spc="90" dirty="0">
                <a:solidFill>
                  <a:srgbClr val="006666"/>
                </a:solidFill>
                <a:latin typeface="Arial"/>
                <a:cs typeface="Arial"/>
              </a:rPr>
              <a:t>online</a:t>
            </a:r>
            <a:r>
              <a:rPr sz="1400" spc="55" dirty="0">
                <a:solidFill>
                  <a:srgbClr val="006666"/>
                </a:solidFill>
                <a:latin typeface="Arial"/>
                <a:cs typeface="Arial"/>
              </a:rPr>
              <a:t> </a:t>
            </a:r>
            <a:r>
              <a:rPr sz="1400" spc="105" dirty="0">
                <a:solidFill>
                  <a:srgbClr val="006666"/>
                </a:solidFill>
                <a:latin typeface="Arial"/>
                <a:cs typeface="Arial"/>
              </a:rPr>
              <a:t>fraud.”</a:t>
            </a:r>
            <a:endParaRPr sz="1400" dirty="0">
              <a:solidFill>
                <a:srgbClr val="006666"/>
              </a:solidFill>
              <a:latin typeface="Arial"/>
              <a:cs typeface="Arial"/>
            </a:endParaRPr>
          </a:p>
          <a:p>
            <a:pPr>
              <a:lnSpc>
                <a:spcPct val="100000"/>
              </a:lnSpc>
              <a:spcBef>
                <a:spcPts val="70"/>
              </a:spcBef>
            </a:pPr>
            <a:endParaRPr sz="1400" dirty="0">
              <a:solidFill>
                <a:srgbClr val="006666"/>
              </a:solidFill>
              <a:latin typeface="Arial"/>
              <a:cs typeface="Arial"/>
            </a:endParaRPr>
          </a:p>
          <a:p>
            <a:pPr marL="1776730" marR="5080">
              <a:lnSpc>
                <a:spcPct val="100000"/>
              </a:lnSpc>
            </a:pPr>
            <a:r>
              <a:rPr sz="1400" spc="105" dirty="0">
                <a:solidFill>
                  <a:srgbClr val="006666"/>
                </a:solidFill>
                <a:latin typeface="Arial"/>
                <a:cs typeface="Arial"/>
              </a:rPr>
              <a:t>“We</a:t>
            </a:r>
            <a:r>
              <a:rPr sz="1400" spc="65" dirty="0">
                <a:solidFill>
                  <a:srgbClr val="006666"/>
                </a:solidFill>
                <a:latin typeface="Arial"/>
                <a:cs typeface="Arial"/>
              </a:rPr>
              <a:t> </a:t>
            </a:r>
            <a:r>
              <a:rPr sz="1400" spc="95" dirty="0">
                <a:solidFill>
                  <a:srgbClr val="006666"/>
                </a:solidFill>
                <a:latin typeface="Arial"/>
                <a:cs typeface="Arial"/>
              </a:rPr>
              <a:t>have</a:t>
            </a:r>
            <a:r>
              <a:rPr sz="1400" spc="70" dirty="0">
                <a:solidFill>
                  <a:srgbClr val="006666"/>
                </a:solidFill>
                <a:latin typeface="Arial"/>
                <a:cs typeface="Arial"/>
              </a:rPr>
              <a:t> </a:t>
            </a:r>
            <a:r>
              <a:rPr sz="1400" spc="85" dirty="0">
                <a:solidFill>
                  <a:srgbClr val="006666"/>
                </a:solidFill>
                <a:latin typeface="Arial"/>
                <a:cs typeface="Arial"/>
              </a:rPr>
              <a:t>shown</a:t>
            </a:r>
            <a:r>
              <a:rPr sz="1400" spc="70" dirty="0">
                <a:solidFill>
                  <a:srgbClr val="006666"/>
                </a:solidFill>
                <a:latin typeface="Arial"/>
                <a:cs typeface="Arial"/>
              </a:rPr>
              <a:t> </a:t>
            </a:r>
            <a:r>
              <a:rPr sz="1400" spc="114" dirty="0">
                <a:solidFill>
                  <a:srgbClr val="006666"/>
                </a:solidFill>
                <a:latin typeface="Arial"/>
                <a:cs typeface="Arial"/>
              </a:rPr>
              <a:t>the</a:t>
            </a:r>
            <a:r>
              <a:rPr sz="1400" spc="70" dirty="0">
                <a:solidFill>
                  <a:srgbClr val="006666"/>
                </a:solidFill>
                <a:latin typeface="Arial"/>
                <a:cs typeface="Arial"/>
              </a:rPr>
              <a:t> </a:t>
            </a:r>
            <a:r>
              <a:rPr sz="1400" spc="95" dirty="0">
                <a:solidFill>
                  <a:srgbClr val="006666"/>
                </a:solidFill>
                <a:latin typeface="Arial"/>
                <a:cs typeface="Arial"/>
              </a:rPr>
              <a:t>technology</a:t>
            </a:r>
            <a:r>
              <a:rPr sz="1400" spc="60" dirty="0">
                <a:solidFill>
                  <a:srgbClr val="006666"/>
                </a:solidFill>
                <a:latin typeface="Arial"/>
                <a:cs typeface="Arial"/>
              </a:rPr>
              <a:t> </a:t>
            </a:r>
            <a:r>
              <a:rPr sz="1400" spc="110" dirty="0">
                <a:solidFill>
                  <a:srgbClr val="006666"/>
                </a:solidFill>
                <a:latin typeface="Arial"/>
                <a:cs typeface="Arial"/>
              </a:rPr>
              <a:t>to</a:t>
            </a:r>
            <a:r>
              <a:rPr sz="1400" spc="75" dirty="0">
                <a:solidFill>
                  <a:srgbClr val="006666"/>
                </a:solidFill>
                <a:latin typeface="Arial"/>
                <a:cs typeface="Arial"/>
              </a:rPr>
              <a:t> a</a:t>
            </a:r>
            <a:r>
              <a:rPr sz="1400" spc="65" dirty="0">
                <a:solidFill>
                  <a:srgbClr val="006666"/>
                </a:solidFill>
                <a:latin typeface="Arial"/>
                <a:cs typeface="Arial"/>
              </a:rPr>
              <a:t> </a:t>
            </a:r>
            <a:r>
              <a:rPr sz="1400" spc="95" dirty="0">
                <a:solidFill>
                  <a:srgbClr val="006666"/>
                </a:solidFill>
                <a:latin typeface="Arial"/>
                <a:cs typeface="Arial"/>
              </a:rPr>
              <a:t>range</a:t>
            </a:r>
            <a:r>
              <a:rPr sz="1400" spc="70" dirty="0">
                <a:solidFill>
                  <a:srgbClr val="006666"/>
                </a:solidFill>
                <a:latin typeface="Arial"/>
                <a:cs typeface="Arial"/>
              </a:rPr>
              <a:t> </a:t>
            </a:r>
            <a:r>
              <a:rPr sz="1400" spc="65" dirty="0">
                <a:solidFill>
                  <a:srgbClr val="006666"/>
                </a:solidFill>
                <a:latin typeface="Arial"/>
                <a:cs typeface="Arial"/>
              </a:rPr>
              <a:t>of businesses</a:t>
            </a:r>
            <a:r>
              <a:rPr sz="1400" spc="55" dirty="0">
                <a:solidFill>
                  <a:srgbClr val="006666"/>
                </a:solidFill>
                <a:latin typeface="Arial"/>
                <a:cs typeface="Arial"/>
              </a:rPr>
              <a:t> </a:t>
            </a:r>
            <a:r>
              <a:rPr sz="1400" spc="100" dirty="0">
                <a:solidFill>
                  <a:srgbClr val="006666"/>
                </a:solidFill>
                <a:latin typeface="Arial"/>
                <a:cs typeface="Arial"/>
              </a:rPr>
              <a:t>and</a:t>
            </a:r>
            <a:r>
              <a:rPr sz="1400" spc="65" dirty="0">
                <a:solidFill>
                  <a:srgbClr val="006666"/>
                </a:solidFill>
                <a:latin typeface="Arial"/>
                <a:cs typeface="Arial"/>
              </a:rPr>
              <a:t> </a:t>
            </a:r>
            <a:r>
              <a:rPr sz="1400" spc="114" dirty="0">
                <a:solidFill>
                  <a:srgbClr val="006666"/>
                </a:solidFill>
                <a:latin typeface="Arial"/>
                <a:cs typeface="Arial"/>
              </a:rPr>
              <a:t>the</a:t>
            </a:r>
            <a:r>
              <a:rPr sz="1400" spc="70" dirty="0">
                <a:solidFill>
                  <a:srgbClr val="006666"/>
                </a:solidFill>
                <a:latin typeface="Arial"/>
                <a:cs typeface="Arial"/>
              </a:rPr>
              <a:t> </a:t>
            </a:r>
            <a:r>
              <a:rPr sz="1400" spc="90" dirty="0">
                <a:solidFill>
                  <a:srgbClr val="006666"/>
                </a:solidFill>
                <a:latin typeface="Arial"/>
                <a:cs typeface="Arial"/>
              </a:rPr>
              <a:t>interest</a:t>
            </a:r>
            <a:r>
              <a:rPr sz="1400" spc="65" dirty="0">
                <a:solidFill>
                  <a:srgbClr val="006666"/>
                </a:solidFill>
                <a:latin typeface="Arial"/>
                <a:cs typeface="Arial"/>
              </a:rPr>
              <a:t> </a:t>
            </a:r>
            <a:r>
              <a:rPr sz="1400" spc="95" dirty="0">
                <a:solidFill>
                  <a:srgbClr val="006666"/>
                </a:solidFill>
                <a:latin typeface="Arial"/>
                <a:cs typeface="Arial"/>
              </a:rPr>
              <a:t>and</a:t>
            </a:r>
            <a:r>
              <a:rPr sz="1400" spc="65" dirty="0">
                <a:solidFill>
                  <a:srgbClr val="006666"/>
                </a:solidFill>
                <a:latin typeface="Arial"/>
                <a:cs typeface="Arial"/>
              </a:rPr>
              <a:t> </a:t>
            </a:r>
            <a:r>
              <a:rPr sz="1400" spc="95" dirty="0">
                <a:solidFill>
                  <a:srgbClr val="006666"/>
                </a:solidFill>
                <a:latin typeface="Arial"/>
                <a:cs typeface="Arial"/>
              </a:rPr>
              <a:t>enthusiasm</a:t>
            </a:r>
            <a:r>
              <a:rPr sz="1400" spc="65" dirty="0">
                <a:solidFill>
                  <a:srgbClr val="006666"/>
                </a:solidFill>
                <a:latin typeface="Arial"/>
                <a:cs typeface="Arial"/>
              </a:rPr>
              <a:t> </a:t>
            </a:r>
            <a:r>
              <a:rPr sz="1400" spc="95" dirty="0">
                <a:solidFill>
                  <a:srgbClr val="006666"/>
                </a:solidFill>
                <a:latin typeface="Arial"/>
                <a:cs typeface="Arial"/>
              </a:rPr>
              <a:t>for</a:t>
            </a:r>
            <a:r>
              <a:rPr sz="1400" spc="65" dirty="0">
                <a:solidFill>
                  <a:srgbClr val="006666"/>
                </a:solidFill>
                <a:latin typeface="Arial"/>
                <a:cs typeface="Arial"/>
              </a:rPr>
              <a:t> </a:t>
            </a:r>
            <a:r>
              <a:rPr sz="1400" spc="90" dirty="0">
                <a:solidFill>
                  <a:srgbClr val="006666"/>
                </a:solidFill>
                <a:latin typeface="Arial"/>
                <a:cs typeface="Arial"/>
              </a:rPr>
              <a:t>the </a:t>
            </a:r>
            <a:r>
              <a:rPr sz="1400" spc="95" dirty="0">
                <a:solidFill>
                  <a:srgbClr val="006666"/>
                </a:solidFill>
                <a:latin typeface="Arial"/>
                <a:cs typeface="Arial"/>
              </a:rPr>
              <a:t>product</a:t>
            </a:r>
            <a:r>
              <a:rPr sz="1400" spc="65" dirty="0">
                <a:solidFill>
                  <a:srgbClr val="006666"/>
                </a:solidFill>
                <a:latin typeface="Arial"/>
                <a:cs typeface="Arial"/>
              </a:rPr>
              <a:t> </a:t>
            </a:r>
            <a:r>
              <a:rPr sz="1400" spc="55" dirty="0">
                <a:solidFill>
                  <a:srgbClr val="006666"/>
                </a:solidFill>
                <a:latin typeface="Arial"/>
                <a:cs typeface="Arial"/>
              </a:rPr>
              <a:t>is</a:t>
            </a:r>
            <a:r>
              <a:rPr sz="1400" spc="75" dirty="0">
                <a:solidFill>
                  <a:srgbClr val="006666"/>
                </a:solidFill>
                <a:latin typeface="Arial"/>
                <a:cs typeface="Arial"/>
              </a:rPr>
              <a:t> </a:t>
            </a:r>
            <a:r>
              <a:rPr sz="1400" spc="100" dirty="0">
                <a:solidFill>
                  <a:srgbClr val="006666"/>
                </a:solidFill>
                <a:latin typeface="Arial"/>
                <a:cs typeface="Arial"/>
              </a:rPr>
              <a:t>tremendous.”</a:t>
            </a:r>
            <a:endParaRPr sz="1400" dirty="0">
              <a:solidFill>
                <a:srgbClr val="006666"/>
              </a:solidFill>
              <a:latin typeface="Arial"/>
              <a:cs typeface="Arial"/>
            </a:endParaRPr>
          </a:p>
          <a:p>
            <a:pPr>
              <a:lnSpc>
                <a:spcPct val="100000"/>
              </a:lnSpc>
              <a:spcBef>
                <a:spcPts val="60"/>
              </a:spcBef>
            </a:pPr>
            <a:endParaRPr sz="1400" dirty="0">
              <a:solidFill>
                <a:srgbClr val="006666"/>
              </a:solidFill>
              <a:latin typeface="Arial"/>
              <a:cs typeface="Arial"/>
            </a:endParaRPr>
          </a:p>
          <a:p>
            <a:pPr marL="1776730" marR="90805">
              <a:lnSpc>
                <a:spcPct val="100000"/>
              </a:lnSpc>
            </a:pPr>
            <a:r>
              <a:rPr sz="1400" spc="110" dirty="0">
                <a:solidFill>
                  <a:srgbClr val="006666"/>
                </a:solidFill>
                <a:latin typeface="Arial"/>
                <a:cs typeface="Arial"/>
              </a:rPr>
              <a:t>“Ultimately,</a:t>
            </a:r>
            <a:r>
              <a:rPr sz="1400" spc="65" dirty="0">
                <a:solidFill>
                  <a:srgbClr val="006666"/>
                </a:solidFill>
                <a:latin typeface="Arial"/>
                <a:cs typeface="Arial"/>
              </a:rPr>
              <a:t> </a:t>
            </a:r>
            <a:r>
              <a:rPr sz="1400" dirty="0">
                <a:solidFill>
                  <a:srgbClr val="006666"/>
                </a:solidFill>
                <a:latin typeface="Arial"/>
                <a:cs typeface="Arial"/>
              </a:rPr>
              <a:t>I</a:t>
            </a:r>
            <a:r>
              <a:rPr sz="1400" spc="75" dirty="0">
                <a:solidFill>
                  <a:srgbClr val="006666"/>
                </a:solidFill>
                <a:latin typeface="Arial"/>
                <a:cs typeface="Arial"/>
              </a:rPr>
              <a:t> </a:t>
            </a:r>
            <a:r>
              <a:rPr sz="1400" spc="90" dirty="0">
                <a:solidFill>
                  <a:srgbClr val="006666"/>
                </a:solidFill>
                <a:latin typeface="Arial"/>
                <a:cs typeface="Arial"/>
              </a:rPr>
              <a:t>hope</a:t>
            </a:r>
            <a:r>
              <a:rPr sz="1400" spc="75" dirty="0">
                <a:solidFill>
                  <a:srgbClr val="006666"/>
                </a:solidFill>
                <a:latin typeface="Arial"/>
                <a:cs typeface="Arial"/>
              </a:rPr>
              <a:t> </a:t>
            </a:r>
            <a:r>
              <a:rPr sz="1400" spc="90" dirty="0">
                <a:solidFill>
                  <a:srgbClr val="006666"/>
                </a:solidFill>
                <a:latin typeface="Arial"/>
                <a:cs typeface="Arial"/>
              </a:rPr>
              <a:t>this</a:t>
            </a:r>
            <a:r>
              <a:rPr sz="1400" spc="60" dirty="0">
                <a:solidFill>
                  <a:srgbClr val="006666"/>
                </a:solidFill>
                <a:latin typeface="Arial"/>
                <a:cs typeface="Arial"/>
              </a:rPr>
              <a:t> </a:t>
            </a:r>
            <a:r>
              <a:rPr sz="1400" spc="90" dirty="0">
                <a:solidFill>
                  <a:srgbClr val="006666"/>
                </a:solidFill>
                <a:latin typeface="Arial"/>
                <a:cs typeface="Arial"/>
              </a:rPr>
              <a:t>will</a:t>
            </a:r>
            <a:r>
              <a:rPr sz="1400" spc="80" dirty="0">
                <a:solidFill>
                  <a:srgbClr val="006666"/>
                </a:solidFill>
                <a:latin typeface="Arial"/>
                <a:cs typeface="Arial"/>
              </a:rPr>
              <a:t> </a:t>
            </a:r>
            <a:r>
              <a:rPr sz="1400" spc="95" dirty="0">
                <a:solidFill>
                  <a:srgbClr val="006666"/>
                </a:solidFill>
                <a:latin typeface="Arial"/>
                <a:cs typeface="Arial"/>
              </a:rPr>
              <a:t>pave</a:t>
            </a:r>
            <a:r>
              <a:rPr sz="1400" spc="70" dirty="0">
                <a:solidFill>
                  <a:srgbClr val="006666"/>
                </a:solidFill>
                <a:latin typeface="Arial"/>
                <a:cs typeface="Arial"/>
              </a:rPr>
              <a:t> </a:t>
            </a:r>
            <a:r>
              <a:rPr sz="1400" spc="114" dirty="0">
                <a:solidFill>
                  <a:srgbClr val="006666"/>
                </a:solidFill>
                <a:latin typeface="Arial"/>
                <a:cs typeface="Arial"/>
              </a:rPr>
              <a:t>the</a:t>
            </a:r>
            <a:r>
              <a:rPr sz="1400" spc="75" dirty="0">
                <a:solidFill>
                  <a:srgbClr val="006666"/>
                </a:solidFill>
                <a:latin typeface="Arial"/>
                <a:cs typeface="Arial"/>
              </a:rPr>
              <a:t> </a:t>
            </a:r>
            <a:r>
              <a:rPr sz="1400" spc="110" dirty="0">
                <a:solidFill>
                  <a:srgbClr val="006666"/>
                </a:solidFill>
                <a:latin typeface="Arial"/>
                <a:cs typeface="Arial"/>
              </a:rPr>
              <a:t>way</a:t>
            </a:r>
            <a:r>
              <a:rPr sz="1400" spc="65" dirty="0">
                <a:solidFill>
                  <a:srgbClr val="006666"/>
                </a:solidFill>
                <a:latin typeface="Arial"/>
                <a:cs typeface="Arial"/>
              </a:rPr>
              <a:t> </a:t>
            </a:r>
            <a:r>
              <a:rPr sz="1400" spc="95" dirty="0">
                <a:solidFill>
                  <a:srgbClr val="006666"/>
                </a:solidFill>
                <a:latin typeface="Arial"/>
                <a:cs typeface="Arial"/>
              </a:rPr>
              <a:t>for</a:t>
            </a:r>
            <a:r>
              <a:rPr sz="1400" spc="70" dirty="0">
                <a:solidFill>
                  <a:srgbClr val="006666"/>
                </a:solidFill>
                <a:latin typeface="Arial"/>
                <a:cs typeface="Arial"/>
              </a:rPr>
              <a:t> </a:t>
            </a:r>
            <a:r>
              <a:rPr sz="1400" spc="95" dirty="0">
                <a:solidFill>
                  <a:srgbClr val="006666"/>
                </a:solidFill>
                <a:latin typeface="Arial"/>
                <a:cs typeface="Arial"/>
              </a:rPr>
              <a:t>other institutions</a:t>
            </a:r>
            <a:r>
              <a:rPr sz="1400" spc="60" dirty="0">
                <a:solidFill>
                  <a:srgbClr val="006666"/>
                </a:solidFill>
                <a:latin typeface="Arial"/>
                <a:cs typeface="Arial"/>
              </a:rPr>
              <a:t> </a:t>
            </a:r>
            <a:r>
              <a:rPr sz="1400" spc="120" dirty="0">
                <a:solidFill>
                  <a:srgbClr val="006666"/>
                </a:solidFill>
                <a:latin typeface="Arial"/>
                <a:cs typeface="Arial"/>
              </a:rPr>
              <a:t>to</a:t>
            </a:r>
            <a:r>
              <a:rPr sz="1400" spc="65" dirty="0">
                <a:solidFill>
                  <a:srgbClr val="006666"/>
                </a:solidFill>
                <a:latin typeface="Arial"/>
                <a:cs typeface="Arial"/>
              </a:rPr>
              <a:t> </a:t>
            </a:r>
            <a:r>
              <a:rPr sz="1400" spc="105" dirty="0">
                <a:solidFill>
                  <a:srgbClr val="006666"/>
                </a:solidFill>
                <a:latin typeface="Arial"/>
                <a:cs typeface="Arial"/>
              </a:rPr>
              <a:t>adopt</a:t>
            </a:r>
            <a:r>
              <a:rPr sz="1400" spc="65" dirty="0">
                <a:solidFill>
                  <a:srgbClr val="006666"/>
                </a:solidFill>
                <a:latin typeface="Arial"/>
                <a:cs typeface="Arial"/>
              </a:rPr>
              <a:t> </a:t>
            </a:r>
            <a:r>
              <a:rPr sz="1400" spc="95" dirty="0">
                <a:solidFill>
                  <a:srgbClr val="006666"/>
                </a:solidFill>
                <a:latin typeface="Arial"/>
                <a:cs typeface="Arial"/>
              </a:rPr>
              <a:t>equally</a:t>
            </a:r>
            <a:r>
              <a:rPr sz="1400" spc="70" dirty="0">
                <a:solidFill>
                  <a:srgbClr val="006666"/>
                </a:solidFill>
                <a:latin typeface="Arial"/>
                <a:cs typeface="Arial"/>
              </a:rPr>
              <a:t> </a:t>
            </a:r>
            <a:r>
              <a:rPr sz="1400" spc="90" dirty="0">
                <a:solidFill>
                  <a:srgbClr val="006666"/>
                </a:solidFill>
                <a:latin typeface="Arial"/>
                <a:cs typeface="Arial"/>
              </a:rPr>
              <a:t>robust</a:t>
            </a:r>
            <a:r>
              <a:rPr sz="1400" spc="75" dirty="0">
                <a:solidFill>
                  <a:srgbClr val="006666"/>
                </a:solidFill>
                <a:latin typeface="Arial"/>
                <a:cs typeface="Arial"/>
              </a:rPr>
              <a:t> </a:t>
            </a:r>
            <a:r>
              <a:rPr sz="1400" spc="95" dirty="0">
                <a:solidFill>
                  <a:srgbClr val="006666"/>
                </a:solidFill>
                <a:latin typeface="Arial"/>
                <a:cs typeface="Arial"/>
              </a:rPr>
              <a:t>technology</a:t>
            </a:r>
            <a:r>
              <a:rPr sz="1400" spc="65" dirty="0">
                <a:solidFill>
                  <a:srgbClr val="006666"/>
                </a:solidFill>
                <a:latin typeface="Arial"/>
                <a:cs typeface="Arial"/>
              </a:rPr>
              <a:t> </a:t>
            </a:r>
            <a:r>
              <a:rPr sz="1400" spc="70" dirty="0">
                <a:solidFill>
                  <a:srgbClr val="006666"/>
                </a:solidFill>
                <a:latin typeface="Arial"/>
                <a:cs typeface="Arial"/>
              </a:rPr>
              <a:t>in </a:t>
            </a:r>
            <a:r>
              <a:rPr sz="1400" spc="114" dirty="0">
                <a:solidFill>
                  <a:srgbClr val="006666"/>
                </a:solidFill>
                <a:latin typeface="Arial"/>
                <a:cs typeface="Arial"/>
              </a:rPr>
              <a:t>the</a:t>
            </a:r>
            <a:r>
              <a:rPr sz="1400" spc="55" dirty="0">
                <a:solidFill>
                  <a:srgbClr val="006666"/>
                </a:solidFill>
                <a:latin typeface="Arial"/>
                <a:cs typeface="Arial"/>
              </a:rPr>
              <a:t> </a:t>
            </a:r>
            <a:r>
              <a:rPr sz="1400" spc="110" dirty="0">
                <a:solidFill>
                  <a:srgbClr val="006666"/>
                </a:solidFill>
                <a:latin typeface="Arial"/>
                <a:cs typeface="Arial"/>
              </a:rPr>
              <a:t>fight</a:t>
            </a:r>
            <a:r>
              <a:rPr sz="1400" spc="55" dirty="0">
                <a:solidFill>
                  <a:srgbClr val="006666"/>
                </a:solidFill>
                <a:latin typeface="Arial"/>
                <a:cs typeface="Arial"/>
              </a:rPr>
              <a:t> </a:t>
            </a:r>
            <a:r>
              <a:rPr sz="1400" spc="90" dirty="0">
                <a:solidFill>
                  <a:srgbClr val="006666"/>
                </a:solidFill>
                <a:latin typeface="Arial"/>
                <a:cs typeface="Arial"/>
              </a:rPr>
              <a:t>against</a:t>
            </a:r>
            <a:r>
              <a:rPr sz="1400" spc="60" dirty="0">
                <a:solidFill>
                  <a:srgbClr val="006666"/>
                </a:solidFill>
                <a:latin typeface="Arial"/>
                <a:cs typeface="Arial"/>
              </a:rPr>
              <a:t> </a:t>
            </a:r>
            <a:r>
              <a:rPr sz="1400" spc="90" dirty="0">
                <a:solidFill>
                  <a:srgbClr val="006666"/>
                </a:solidFill>
                <a:latin typeface="Arial"/>
                <a:cs typeface="Arial"/>
              </a:rPr>
              <a:t>online</a:t>
            </a:r>
            <a:r>
              <a:rPr sz="1400" spc="60" dirty="0">
                <a:solidFill>
                  <a:srgbClr val="006666"/>
                </a:solidFill>
                <a:latin typeface="Arial"/>
                <a:cs typeface="Arial"/>
              </a:rPr>
              <a:t> </a:t>
            </a:r>
            <a:r>
              <a:rPr sz="1400" spc="110" dirty="0">
                <a:solidFill>
                  <a:srgbClr val="006666"/>
                </a:solidFill>
                <a:latin typeface="Arial"/>
                <a:cs typeface="Arial"/>
              </a:rPr>
              <a:t>crime.”</a:t>
            </a:r>
            <a:endParaRPr sz="1400" dirty="0">
              <a:solidFill>
                <a:srgbClr val="006666"/>
              </a:solidFill>
              <a:latin typeface="Arial"/>
              <a:cs typeface="Arial"/>
            </a:endParaRPr>
          </a:p>
          <a:p>
            <a:pPr>
              <a:lnSpc>
                <a:spcPct val="100000"/>
              </a:lnSpc>
              <a:spcBef>
                <a:spcPts val="540"/>
              </a:spcBef>
            </a:pPr>
            <a:endParaRPr sz="1400" dirty="0">
              <a:solidFill>
                <a:srgbClr val="006666"/>
              </a:solidFill>
              <a:latin typeface="Arial"/>
              <a:cs typeface="Arial"/>
            </a:endParaRPr>
          </a:p>
          <a:p>
            <a:pPr marL="1776730">
              <a:lnSpc>
                <a:spcPct val="100000"/>
              </a:lnSpc>
            </a:pPr>
            <a:r>
              <a:rPr sz="1100" b="1" spc="75" dirty="0">
                <a:solidFill>
                  <a:srgbClr val="006666"/>
                </a:solidFill>
                <a:latin typeface="Arial"/>
                <a:cs typeface="Arial"/>
              </a:rPr>
              <a:t>Ashok</a:t>
            </a:r>
            <a:r>
              <a:rPr sz="1100" b="1" spc="90" dirty="0">
                <a:solidFill>
                  <a:srgbClr val="006666"/>
                </a:solidFill>
                <a:latin typeface="Arial"/>
                <a:cs typeface="Arial"/>
              </a:rPr>
              <a:t> </a:t>
            </a:r>
            <a:r>
              <a:rPr sz="1100" b="1" spc="85" dirty="0">
                <a:solidFill>
                  <a:srgbClr val="006666"/>
                </a:solidFill>
                <a:latin typeface="Arial"/>
                <a:cs typeface="Arial"/>
              </a:rPr>
              <a:t>Vaswani</a:t>
            </a:r>
            <a:endParaRPr sz="1100" dirty="0">
              <a:solidFill>
                <a:srgbClr val="006666"/>
              </a:solidFill>
              <a:latin typeface="Arial"/>
              <a:cs typeface="Arial"/>
            </a:endParaRPr>
          </a:p>
          <a:p>
            <a:pPr marL="1776730">
              <a:lnSpc>
                <a:spcPct val="100000"/>
              </a:lnSpc>
            </a:pPr>
            <a:r>
              <a:rPr sz="1100" b="1" dirty="0">
                <a:solidFill>
                  <a:srgbClr val="006666"/>
                </a:solidFill>
                <a:latin typeface="Arial"/>
                <a:cs typeface="Arial"/>
              </a:rPr>
              <a:t>CEO</a:t>
            </a:r>
            <a:r>
              <a:rPr sz="1100" b="1" spc="105" dirty="0">
                <a:solidFill>
                  <a:srgbClr val="006666"/>
                </a:solidFill>
                <a:latin typeface="Arial"/>
                <a:cs typeface="Arial"/>
              </a:rPr>
              <a:t> </a:t>
            </a:r>
            <a:r>
              <a:rPr sz="1100" b="1" spc="75" dirty="0">
                <a:solidFill>
                  <a:srgbClr val="006666"/>
                </a:solidFill>
                <a:latin typeface="Arial"/>
                <a:cs typeface="Arial"/>
              </a:rPr>
              <a:t>Barclays</a:t>
            </a:r>
            <a:r>
              <a:rPr sz="1100" b="1" spc="120" dirty="0">
                <a:solidFill>
                  <a:srgbClr val="006666"/>
                </a:solidFill>
                <a:latin typeface="Arial"/>
                <a:cs typeface="Arial"/>
              </a:rPr>
              <a:t> </a:t>
            </a:r>
            <a:r>
              <a:rPr sz="1100" b="1" spc="90" dirty="0">
                <a:solidFill>
                  <a:srgbClr val="006666"/>
                </a:solidFill>
                <a:latin typeface="Arial"/>
                <a:cs typeface="Arial"/>
              </a:rPr>
              <a:t>Personal</a:t>
            </a:r>
            <a:r>
              <a:rPr sz="1100" b="1" spc="110" dirty="0">
                <a:solidFill>
                  <a:srgbClr val="006666"/>
                </a:solidFill>
                <a:latin typeface="Arial"/>
                <a:cs typeface="Arial"/>
              </a:rPr>
              <a:t> </a:t>
            </a:r>
            <a:r>
              <a:rPr sz="1100" b="1" spc="114" dirty="0">
                <a:solidFill>
                  <a:srgbClr val="006666"/>
                </a:solidFill>
                <a:latin typeface="Arial"/>
                <a:cs typeface="Arial"/>
              </a:rPr>
              <a:t>and</a:t>
            </a:r>
            <a:r>
              <a:rPr sz="1100" b="1" spc="120" dirty="0">
                <a:solidFill>
                  <a:srgbClr val="006666"/>
                </a:solidFill>
                <a:latin typeface="Arial"/>
                <a:cs typeface="Arial"/>
              </a:rPr>
              <a:t> </a:t>
            </a:r>
            <a:r>
              <a:rPr sz="1100" b="1" spc="95" dirty="0">
                <a:solidFill>
                  <a:srgbClr val="006666"/>
                </a:solidFill>
                <a:latin typeface="Arial"/>
                <a:cs typeface="Arial"/>
              </a:rPr>
              <a:t>Corporate</a:t>
            </a:r>
            <a:r>
              <a:rPr sz="1100" b="1" spc="110" dirty="0">
                <a:solidFill>
                  <a:srgbClr val="006666"/>
                </a:solidFill>
                <a:latin typeface="Arial"/>
                <a:cs typeface="Arial"/>
              </a:rPr>
              <a:t> </a:t>
            </a:r>
            <a:r>
              <a:rPr sz="1100" b="1" spc="85" dirty="0">
                <a:solidFill>
                  <a:srgbClr val="006666"/>
                </a:solidFill>
                <a:latin typeface="Arial"/>
                <a:cs typeface="Arial"/>
              </a:rPr>
              <a:t>Banking</a:t>
            </a:r>
            <a:endParaRPr sz="1100" dirty="0">
              <a:solidFill>
                <a:srgbClr val="006666"/>
              </a:solidFill>
              <a:latin typeface="Arial"/>
              <a:cs typeface="Arial"/>
            </a:endParaRPr>
          </a:p>
        </p:txBody>
      </p:sp>
      <p:pic>
        <p:nvPicPr>
          <p:cNvPr id="11" name="Picture 10">
            <a:extLst>
              <a:ext uri="{FF2B5EF4-FFF2-40B4-BE49-F238E27FC236}">
                <a16:creationId xmlns:a16="http://schemas.microsoft.com/office/drawing/2014/main" id="{66AD693C-8EEF-4F44-E8DB-E9DD55EA0146}"/>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17960" y="384882"/>
            <a:ext cx="1939656" cy="56834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FD883-A316-3475-EF17-B6D90BD2AB4C}"/>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F14FAE1F-1C4B-73F3-8374-2B9F1BE86069}"/>
              </a:ext>
            </a:extLst>
          </p:cNvPr>
          <p:cNvSpPr/>
          <p:nvPr/>
        </p:nvSpPr>
        <p:spPr>
          <a:xfrm>
            <a:off x="762000" y="4919577"/>
            <a:ext cx="7100418" cy="1474101"/>
          </a:xfrm>
          <a:prstGeom prst="rect">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3" name="object 3">
            <a:extLst>
              <a:ext uri="{FF2B5EF4-FFF2-40B4-BE49-F238E27FC236}">
                <a16:creationId xmlns:a16="http://schemas.microsoft.com/office/drawing/2014/main" id="{F0F7EDC9-14E9-4013-DAE5-70EB41FED47F}"/>
              </a:ext>
            </a:extLst>
          </p:cNvPr>
          <p:cNvSpPr txBox="1">
            <a:spLocks noGrp="1"/>
          </p:cNvSpPr>
          <p:nvPr>
            <p:ph type="title"/>
          </p:nvPr>
        </p:nvSpPr>
        <p:spPr>
          <a:xfrm>
            <a:off x="762001" y="464321"/>
            <a:ext cx="8915400" cy="628377"/>
          </a:xfrm>
          <a:prstGeom prst="rect">
            <a:avLst/>
          </a:prstGeom>
        </p:spPr>
        <p:txBody>
          <a:bodyPr vert="horz" wrap="square" lIns="0" tIns="12700" rIns="0" bIns="0" rtlCol="0">
            <a:spAutoFit/>
          </a:bodyPr>
          <a:lstStyle/>
          <a:p>
            <a:pPr marL="12700">
              <a:lnSpc>
                <a:spcPct val="100000"/>
              </a:lnSpc>
              <a:spcBef>
                <a:spcPts val="100"/>
              </a:spcBef>
            </a:pPr>
            <a:r>
              <a:rPr lang="en-IN" sz="4000" spc="-40" dirty="0">
                <a:solidFill>
                  <a:srgbClr val="006666"/>
                </a:solidFill>
                <a:latin typeface="+mj-lt"/>
              </a:rPr>
              <a:t>CASE STUDIES - </a:t>
            </a:r>
            <a:r>
              <a:rPr lang="en-IN" sz="4000" spc="-30" dirty="0">
                <a:solidFill>
                  <a:schemeClr val="tx1"/>
                </a:solidFill>
                <a:latin typeface="+mj-lt"/>
              </a:rPr>
              <a:t>TRADER AUTHENTICATION</a:t>
            </a:r>
            <a:endParaRPr sz="4000" spc="-40" dirty="0">
              <a:solidFill>
                <a:srgbClr val="006666"/>
              </a:solidFill>
              <a:latin typeface="+mj-lt"/>
            </a:endParaRPr>
          </a:p>
        </p:txBody>
      </p:sp>
      <p:sp>
        <p:nvSpPr>
          <p:cNvPr id="7" name="object 7">
            <a:extLst>
              <a:ext uri="{FF2B5EF4-FFF2-40B4-BE49-F238E27FC236}">
                <a16:creationId xmlns:a16="http://schemas.microsoft.com/office/drawing/2014/main" id="{B3B695C9-91FD-2F42-5494-836779043256}"/>
              </a:ext>
            </a:extLst>
          </p:cNvPr>
          <p:cNvSpPr txBox="1"/>
          <p:nvPr/>
        </p:nvSpPr>
        <p:spPr>
          <a:xfrm>
            <a:off x="973416" y="5161168"/>
            <a:ext cx="6677586" cy="628377"/>
          </a:xfrm>
          <a:prstGeom prst="rect">
            <a:avLst/>
          </a:prstGeom>
          <a:ln w="25514">
            <a:noFill/>
          </a:ln>
        </p:spPr>
        <p:txBody>
          <a:bodyPr vert="horz" wrap="square" lIns="0" tIns="73660" rIns="0" bIns="0" rtlCol="0">
            <a:spAutoFit/>
          </a:bodyPr>
          <a:lstStyle/>
          <a:p>
            <a:pPr marL="203835">
              <a:lnSpc>
                <a:spcPct val="100000"/>
              </a:lnSpc>
              <a:spcBef>
                <a:spcPts val="580"/>
              </a:spcBef>
            </a:pPr>
            <a:r>
              <a:rPr lang="en-US" b="1" dirty="0">
                <a:solidFill>
                  <a:schemeClr val="bg1"/>
                </a:solidFill>
                <a:latin typeface="Calibri (Headings)"/>
                <a:cs typeface="Arial"/>
              </a:rPr>
              <a:t>“Trading room security is strategic for Natixis... We have strongly reduced access risks while improving trader productivity.”</a:t>
            </a:r>
          </a:p>
        </p:txBody>
      </p:sp>
      <p:sp>
        <p:nvSpPr>
          <p:cNvPr id="13" name="Rectangle 12">
            <a:extLst>
              <a:ext uri="{FF2B5EF4-FFF2-40B4-BE49-F238E27FC236}">
                <a16:creationId xmlns:a16="http://schemas.microsoft.com/office/drawing/2014/main" id="{5A45F642-A90F-CE96-8E70-7541AE067210}"/>
              </a:ext>
            </a:extLst>
          </p:cNvPr>
          <p:cNvSpPr/>
          <p:nvPr/>
        </p:nvSpPr>
        <p:spPr>
          <a:xfrm>
            <a:off x="0" y="0"/>
            <a:ext cx="434384" cy="6858000"/>
          </a:xfrm>
          <a:prstGeom prst="rect">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pic>
        <p:nvPicPr>
          <p:cNvPr id="2" name="object 11">
            <a:extLst>
              <a:ext uri="{FF2B5EF4-FFF2-40B4-BE49-F238E27FC236}">
                <a16:creationId xmlns:a16="http://schemas.microsoft.com/office/drawing/2014/main" id="{40A7276E-6A75-3D69-FBE7-D8613736A9F4}"/>
              </a:ext>
            </a:extLst>
          </p:cNvPr>
          <p:cNvPicPr/>
          <p:nvPr/>
        </p:nvPicPr>
        <p:blipFill>
          <a:blip r:embed="rId2" cstate="print"/>
          <a:stretch>
            <a:fillRect/>
          </a:stretch>
        </p:blipFill>
        <p:spPr>
          <a:xfrm>
            <a:off x="751840" y="1546821"/>
            <a:ext cx="2781177" cy="886836"/>
          </a:xfrm>
          <a:prstGeom prst="rect">
            <a:avLst/>
          </a:prstGeom>
        </p:spPr>
      </p:pic>
      <p:pic>
        <p:nvPicPr>
          <p:cNvPr id="6" name="object 16">
            <a:extLst>
              <a:ext uri="{FF2B5EF4-FFF2-40B4-BE49-F238E27FC236}">
                <a16:creationId xmlns:a16="http://schemas.microsoft.com/office/drawing/2014/main" id="{BD69CE01-83AA-02FF-F8ED-36AE679433CF}"/>
              </a:ext>
            </a:extLst>
          </p:cNvPr>
          <p:cNvPicPr/>
          <p:nvPr/>
        </p:nvPicPr>
        <p:blipFill>
          <a:blip r:embed="rId3" cstate="print"/>
          <a:stretch>
            <a:fillRect/>
          </a:stretch>
        </p:blipFill>
        <p:spPr>
          <a:xfrm>
            <a:off x="8606564" y="3454400"/>
            <a:ext cx="2949166" cy="2949166"/>
          </a:xfrm>
          <a:prstGeom prst="rect">
            <a:avLst/>
          </a:prstGeom>
        </p:spPr>
      </p:pic>
      <p:pic>
        <p:nvPicPr>
          <p:cNvPr id="8" name="object 18">
            <a:extLst>
              <a:ext uri="{FF2B5EF4-FFF2-40B4-BE49-F238E27FC236}">
                <a16:creationId xmlns:a16="http://schemas.microsoft.com/office/drawing/2014/main" id="{CB8986C8-3923-8E22-5637-364D78EF243A}"/>
              </a:ext>
            </a:extLst>
          </p:cNvPr>
          <p:cNvPicPr/>
          <p:nvPr/>
        </p:nvPicPr>
        <p:blipFill>
          <a:blip r:embed="rId4" cstate="print"/>
          <a:stretch>
            <a:fillRect/>
          </a:stretch>
        </p:blipFill>
        <p:spPr>
          <a:xfrm>
            <a:off x="8606564" y="1286702"/>
            <a:ext cx="2949166" cy="1964147"/>
          </a:xfrm>
          <a:prstGeom prst="rect">
            <a:avLst/>
          </a:prstGeom>
        </p:spPr>
      </p:pic>
      <p:sp>
        <p:nvSpPr>
          <p:cNvPr id="9" name="object 7">
            <a:extLst>
              <a:ext uri="{FF2B5EF4-FFF2-40B4-BE49-F238E27FC236}">
                <a16:creationId xmlns:a16="http://schemas.microsoft.com/office/drawing/2014/main" id="{87CD6614-220B-DCED-2EBD-8BA901D2A574}"/>
              </a:ext>
            </a:extLst>
          </p:cNvPr>
          <p:cNvSpPr txBox="1"/>
          <p:nvPr/>
        </p:nvSpPr>
        <p:spPr>
          <a:xfrm>
            <a:off x="1018615" y="5799705"/>
            <a:ext cx="3858186" cy="305212"/>
          </a:xfrm>
          <a:prstGeom prst="rect">
            <a:avLst/>
          </a:prstGeom>
          <a:ln w="25514">
            <a:noFill/>
          </a:ln>
        </p:spPr>
        <p:txBody>
          <a:bodyPr vert="horz" wrap="square" lIns="0" tIns="73660" rIns="0" bIns="0" rtlCol="0">
            <a:spAutoFit/>
          </a:bodyPr>
          <a:lstStyle/>
          <a:p>
            <a:pPr marL="203835" algn="l">
              <a:spcBef>
                <a:spcPts val="580"/>
              </a:spcBef>
            </a:pPr>
            <a:r>
              <a:rPr lang="en-US" sz="1500" dirty="0">
                <a:solidFill>
                  <a:schemeClr val="bg1">
                    <a:lumMod val="65000"/>
                  </a:schemeClr>
                </a:solidFill>
                <a:latin typeface="Calibri (Headings)"/>
                <a:cs typeface="Arial"/>
              </a:rPr>
              <a:t>Alain Bernard - Chief Security Officer</a:t>
            </a:r>
          </a:p>
        </p:txBody>
      </p:sp>
      <p:sp>
        <p:nvSpPr>
          <p:cNvPr id="14" name="TextBox 13">
            <a:extLst>
              <a:ext uri="{FF2B5EF4-FFF2-40B4-BE49-F238E27FC236}">
                <a16:creationId xmlns:a16="http://schemas.microsoft.com/office/drawing/2014/main" id="{C18436E1-3E7A-7098-B58F-E406D400E01D}"/>
              </a:ext>
            </a:extLst>
          </p:cNvPr>
          <p:cNvSpPr txBox="1"/>
          <p:nvPr/>
        </p:nvSpPr>
        <p:spPr>
          <a:xfrm>
            <a:off x="247835" y="2413337"/>
            <a:ext cx="7219765" cy="2031325"/>
          </a:xfrm>
          <a:prstGeom prst="rect">
            <a:avLst/>
          </a:prstGeom>
          <a:noFill/>
        </p:spPr>
        <p:txBody>
          <a:bodyPr wrap="square" rtlCol="0">
            <a:spAutoFit/>
          </a:bodyPr>
          <a:lstStyle/>
          <a:p>
            <a:pPr marL="755015" indent="-285750">
              <a:buFont typeface="Arial" panose="020B0604020202020204" pitchFamily="34" charset="0"/>
              <a:buChar char="•"/>
              <a:tabLst>
                <a:tab pos="735965" algn="l"/>
              </a:tabLst>
            </a:pPr>
            <a:r>
              <a:rPr lang="en-US" sz="1800" dirty="0">
                <a:solidFill>
                  <a:srgbClr val="006666"/>
                </a:solidFill>
                <a:latin typeface="+mj-lt"/>
                <a:cs typeface="Arial"/>
              </a:rPr>
              <a:t>1000 seats.</a:t>
            </a:r>
          </a:p>
          <a:p>
            <a:pPr marL="755015" indent="-285750">
              <a:buFont typeface="Arial" panose="020B0604020202020204" pitchFamily="34" charset="0"/>
              <a:buChar char="•"/>
              <a:tabLst>
                <a:tab pos="735965" algn="l"/>
              </a:tabLst>
            </a:pPr>
            <a:r>
              <a:rPr lang="en-US" sz="1800" dirty="0">
                <a:solidFill>
                  <a:srgbClr val="006666"/>
                </a:solidFill>
                <a:latin typeface="+mj-lt"/>
                <a:cs typeface="Arial"/>
              </a:rPr>
              <a:t>Strong authentication reduces “operational risks”. Instantly access and lock all a trader’s PCs.</a:t>
            </a:r>
          </a:p>
          <a:p>
            <a:pPr marL="755015" indent="-285750">
              <a:buFont typeface="Arial" panose="020B0604020202020204" pitchFamily="34" charset="0"/>
              <a:buChar char="•"/>
              <a:tabLst>
                <a:tab pos="735965" algn="l"/>
              </a:tabLst>
            </a:pPr>
            <a:r>
              <a:rPr lang="en-US" sz="1800" dirty="0">
                <a:solidFill>
                  <a:srgbClr val="006666"/>
                </a:solidFill>
                <a:latin typeface="+mj-lt"/>
                <a:cs typeface="Arial"/>
              </a:rPr>
              <a:t>No passwords or tokens, user is clearly linked to activity by their biometric.</a:t>
            </a:r>
          </a:p>
          <a:p>
            <a:pPr marL="755015" indent="-285750">
              <a:buFont typeface="Arial" panose="020B0604020202020204" pitchFamily="34" charset="0"/>
              <a:buChar char="•"/>
              <a:tabLst>
                <a:tab pos="735965" algn="l"/>
              </a:tabLst>
            </a:pPr>
            <a:r>
              <a:rPr lang="en-US" sz="1800" dirty="0">
                <a:solidFill>
                  <a:srgbClr val="006666"/>
                </a:solidFill>
                <a:latin typeface="+mj-lt"/>
                <a:cs typeface="Arial"/>
              </a:rPr>
              <a:t>Delegation of control.</a:t>
            </a:r>
          </a:p>
          <a:p>
            <a:pPr marL="755015" indent="-285750">
              <a:buFont typeface="Arial" panose="020B0604020202020204" pitchFamily="34" charset="0"/>
              <a:buChar char="•"/>
              <a:tabLst>
                <a:tab pos="735965" algn="l"/>
              </a:tabLst>
            </a:pPr>
            <a:r>
              <a:rPr lang="en-US" sz="1800" dirty="0">
                <a:solidFill>
                  <a:srgbClr val="006666"/>
                </a:solidFill>
                <a:latin typeface="+mj-lt"/>
                <a:cs typeface="Arial"/>
              </a:rPr>
              <a:t>Finger Vein selected as the optimal biometric.</a:t>
            </a:r>
          </a:p>
        </p:txBody>
      </p:sp>
      <p:pic>
        <p:nvPicPr>
          <p:cNvPr id="21" name="Picture 20">
            <a:extLst>
              <a:ext uri="{FF2B5EF4-FFF2-40B4-BE49-F238E27FC236}">
                <a16:creationId xmlns:a16="http://schemas.microsoft.com/office/drawing/2014/main" id="{4B5C6999-84E4-0F9F-7A5A-889A151DE0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9800" y="386534"/>
            <a:ext cx="1927816" cy="564870"/>
          </a:xfrm>
          <a:prstGeom prst="rect">
            <a:avLst/>
          </a:prstGeom>
        </p:spPr>
      </p:pic>
    </p:spTree>
    <p:extLst>
      <p:ext uri="{BB962C8B-B14F-4D97-AF65-F5344CB8AC3E}">
        <p14:creationId xmlns:p14="http://schemas.microsoft.com/office/powerpoint/2010/main" val="4118411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8226398-2324-14EB-0B51-0AA064D497BD}"/>
            </a:ext>
          </a:extLst>
        </p:cNvPr>
        <p:cNvGrpSpPr/>
        <p:nvPr/>
      </p:nvGrpSpPr>
      <p:grpSpPr>
        <a:xfrm>
          <a:off x="0" y="0"/>
          <a:ext cx="0" cy="0"/>
          <a:chOff x="0" y="0"/>
          <a:chExt cx="0" cy="0"/>
        </a:xfrm>
      </p:grpSpPr>
      <p:pic>
        <p:nvPicPr>
          <p:cNvPr id="29" name="object 14">
            <a:extLst>
              <a:ext uri="{FF2B5EF4-FFF2-40B4-BE49-F238E27FC236}">
                <a16:creationId xmlns:a16="http://schemas.microsoft.com/office/drawing/2014/main" id="{F4640AE6-3855-FFF3-C4D0-241F79A8863D}"/>
              </a:ext>
            </a:extLst>
          </p:cNvPr>
          <p:cNvPicPr/>
          <p:nvPr/>
        </p:nvPicPr>
        <p:blipFill>
          <a:blip r:embed="rId2" cstate="print"/>
          <a:stretch>
            <a:fillRect/>
          </a:stretch>
        </p:blipFill>
        <p:spPr>
          <a:xfrm>
            <a:off x="736600" y="1092698"/>
            <a:ext cx="2387600" cy="1016655"/>
          </a:xfrm>
          <a:prstGeom prst="rect">
            <a:avLst/>
          </a:prstGeom>
        </p:spPr>
      </p:pic>
      <p:sp>
        <p:nvSpPr>
          <p:cNvPr id="3" name="object 3">
            <a:extLst>
              <a:ext uri="{FF2B5EF4-FFF2-40B4-BE49-F238E27FC236}">
                <a16:creationId xmlns:a16="http://schemas.microsoft.com/office/drawing/2014/main" id="{00852ADE-A33A-6444-1801-BAC1DDD2665B}"/>
              </a:ext>
            </a:extLst>
          </p:cNvPr>
          <p:cNvSpPr txBox="1">
            <a:spLocks noGrp="1"/>
          </p:cNvSpPr>
          <p:nvPr>
            <p:ph type="title"/>
          </p:nvPr>
        </p:nvSpPr>
        <p:spPr>
          <a:xfrm>
            <a:off x="762000" y="464321"/>
            <a:ext cx="6906429" cy="628377"/>
          </a:xfrm>
          <a:prstGeom prst="rect">
            <a:avLst/>
          </a:prstGeom>
        </p:spPr>
        <p:txBody>
          <a:bodyPr vert="horz" wrap="square" lIns="0" tIns="12700" rIns="0" bIns="0" rtlCol="0">
            <a:spAutoFit/>
          </a:bodyPr>
          <a:lstStyle/>
          <a:p>
            <a:pPr marL="12700">
              <a:lnSpc>
                <a:spcPct val="100000"/>
              </a:lnSpc>
              <a:spcBef>
                <a:spcPts val="100"/>
              </a:spcBef>
            </a:pPr>
            <a:r>
              <a:rPr lang="en-IN" sz="4000" spc="-40" dirty="0">
                <a:solidFill>
                  <a:srgbClr val="006666"/>
                </a:solidFill>
                <a:latin typeface="+mj-lt"/>
              </a:rPr>
              <a:t>CASE STUDIES - </a:t>
            </a:r>
            <a:r>
              <a:rPr lang="en-IN" sz="4000" spc="-30" dirty="0">
                <a:solidFill>
                  <a:schemeClr val="tx1"/>
                </a:solidFill>
                <a:latin typeface="+mj-lt"/>
              </a:rPr>
              <a:t>BRANCH &amp; ATM</a:t>
            </a:r>
            <a:endParaRPr sz="4000" spc="-40" dirty="0">
              <a:solidFill>
                <a:srgbClr val="006666"/>
              </a:solidFill>
              <a:latin typeface="+mj-lt"/>
            </a:endParaRPr>
          </a:p>
        </p:txBody>
      </p:sp>
      <p:sp>
        <p:nvSpPr>
          <p:cNvPr id="13" name="Rectangle 12">
            <a:extLst>
              <a:ext uri="{FF2B5EF4-FFF2-40B4-BE49-F238E27FC236}">
                <a16:creationId xmlns:a16="http://schemas.microsoft.com/office/drawing/2014/main" id="{B466CE10-167B-33DA-2AFA-858F929D215E}"/>
              </a:ext>
            </a:extLst>
          </p:cNvPr>
          <p:cNvSpPr/>
          <p:nvPr/>
        </p:nvSpPr>
        <p:spPr>
          <a:xfrm>
            <a:off x="0" y="0"/>
            <a:ext cx="434384" cy="6858000"/>
          </a:xfrm>
          <a:prstGeom prst="rect">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4" name="TextBox 13">
            <a:extLst>
              <a:ext uri="{FF2B5EF4-FFF2-40B4-BE49-F238E27FC236}">
                <a16:creationId xmlns:a16="http://schemas.microsoft.com/office/drawing/2014/main" id="{87D57E69-01CA-9A56-70B9-00CB5137930C}"/>
              </a:ext>
            </a:extLst>
          </p:cNvPr>
          <p:cNvSpPr txBox="1"/>
          <p:nvPr/>
        </p:nvSpPr>
        <p:spPr>
          <a:xfrm>
            <a:off x="247835" y="1906077"/>
            <a:ext cx="6533965" cy="4524315"/>
          </a:xfrm>
          <a:prstGeom prst="rect">
            <a:avLst/>
          </a:prstGeom>
          <a:noFill/>
        </p:spPr>
        <p:txBody>
          <a:bodyPr wrap="square" rtlCol="0">
            <a:spAutoFit/>
          </a:bodyPr>
          <a:lstStyle/>
          <a:p>
            <a:pPr marL="469265">
              <a:tabLst>
                <a:tab pos="735965" algn="l"/>
              </a:tabLst>
            </a:pPr>
            <a:r>
              <a:rPr lang="en-US" sz="1800" b="1" dirty="0">
                <a:solidFill>
                  <a:srgbClr val="006666"/>
                </a:solidFill>
                <a:latin typeface="+mj-lt"/>
                <a:cs typeface="Arial"/>
              </a:rPr>
              <a:t>Application:</a:t>
            </a:r>
          </a:p>
          <a:p>
            <a:pPr marL="755015" indent="-285750">
              <a:buFont typeface="Arial" panose="020B0604020202020204" pitchFamily="34" charset="0"/>
              <a:buChar char="•"/>
              <a:tabLst>
                <a:tab pos="735965" algn="l"/>
              </a:tabLst>
            </a:pPr>
            <a:r>
              <a:rPr lang="en-US" sz="1800" dirty="0">
                <a:solidFill>
                  <a:schemeClr val="tx1"/>
                </a:solidFill>
                <a:latin typeface="+mj-lt"/>
                <a:cs typeface="Arial"/>
              </a:rPr>
              <a:t>ATMs</a:t>
            </a:r>
          </a:p>
          <a:p>
            <a:pPr marL="755015" indent="-285750">
              <a:buFont typeface="Arial" panose="020B0604020202020204" pitchFamily="34" charset="0"/>
              <a:buChar char="•"/>
              <a:tabLst>
                <a:tab pos="735965" algn="l"/>
              </a:tabLst>
            </a:pPr>
            <a:r>
              <a:rPr lang="en-US" sz="1800" dirty="0">
                <a:solidFill>
                  <a:schemeClr val="tx1"/>
                </a:solidFill>
                <a:latin typeface="+mj-lt"/>
                <a:cs typeface="Arial"/>
              </a:rPr>
              <a:t>Payments (pilot)</a:t>
            </a:r>
          </a:p>
          <a:p>
            <a:pPr marL="755015" indent="-285750">
              <a:buFont typeface="Arial" panose="020B0604020202020204" pitchFamily="34" charset="0"/>
              <a:buChar char="•"/>
              <a:tabLst>
                <a:tab pos="735965" algn="l"/>
              </a:tabLst>
            </a:pPr>
            <a:endParaRPr lang="en-US" sz="1800" dirty="0">
              <a:solidFill>
                <a:srgbClr val="006666"/>
              </a:solidFill>
              <a:latin typeface="+mj-lt"/>
              <a:cs typeface="Arial"/>
            </a:endParaRPr>
          </a:p>
          <a:p>
            <a:pPr marL="469265">
              <a:tabLst>
                <a:tab pos="735965" algn="l"/>
              </a:tabLst>
            </a:pPr>
            <a:r>
              <a:rPr lang="en-US" sz="1800" b="1" dirty="0">
                <a:solidFill>
                  <a:srgbClr val="006666"/>
                </a:solidFill>
                <a:latin typeface="+mj-lt"/>
                <a:cs typeface="Arial"/>
              </a:rPr>
              <a:t>Scale:</a:t>
            </a:r>
          </a:p>
          <a:p>
            <a:pPr marL="755015" indent="-285750">
              <a:buFont typeface="Arial" panose="020B0604020202020204" pitchFamily="34" charset="0"/>
              <a:buChar char="•"/>
              <a:tabLst>
                <a:tab pos="735965" algn="l"/>
              </a:tabLst>
            </a:pPr>
            <a:r>
              <a:rPr lang="en-US" sz="1800" dirty="0">
                <a:solidFill>
                  <a:schemeClr val="tx1"/>
                </a:solidFill>
                <a:latin typeface="+mj-lt"/>
                <a:cs typeface="Arial"/>
              </a:rPr>
              <a:t>Approx. 3000 ATMs</a:t>
            </a:r>
          </a:p>
          <a:p>
            <a:pPr marL="755015" indent="-285750">
              <a:buFont typeface="Arial" panose="020B0604020202020204" pitchFamily="34" charset="0"/>
              <a:buChar char="•"/>
              <a:tabLst>
                <a:tab pos="735965" algn="l"/>
              </a:tabLst>
            </a:pPr>
            <a:r>
              <a:rPr lang="en-US" sz="1800" dirty="0">
                <a:solidFill>
                  <a:schemeClr val="tx1"/>
                </a:solidFill>
                <a:latin typeface="+mj-lt"/>
                <a:cs typeface="Arial"/>
              </a:rPr>
              <a:t>More than 1000 branches</a:t>
            </a:r>
          </a:p>
          <a:p>
            <a:pPr marL="755015" indent="-285750">
              <a:buFont typeface="Arial" panose="020B0604020202020204" pitchFamily="34" charset="0"/>
              <a:buChar char="•"/>
              <a:tabLst>
                <a:tab pos="735965" algn="l"/>
              </a:tabLst>
            </a:pPr>
            <a:r>
              <a:rPr lang="en-US" sz="1800" dirty="0">
                <a:solidFill>
                  <a:schemeClr val="tx1"/>
                </a:solidFill>
                <a:latin typeface="+mj-lt"/>
                <a:cs typeface="Arial"/>
              </a:rPr>
              <a:t>FV POS (pilot)</a:t>
            </a:r>
          </a:p>
          <a:p>
            <a:pPr marL="755015" indent="-285750">
              <a:buFont typeface="Arial" panose="020B0604020202020204" pitchFamily="34" charset="0"/>
              <a:buChar char="•"/>
              <a:tabLst>
                <a:tab pos="735965" algn="l"/>
              </a:tabLst>
            </a:pPr>
            <a:endParaRPr lang="en-US" sz="1800" dirty="0">
              <a:solidFill>
                <a:srgbClr val="006666"/>
              </a:solidFill>
              <a:latin typeface="+mj-lt"/>
              <a:cs typeface="Arial"/>
            </a:endParaRPr>
          </a:p>
          <a:p>
            <a:pPr marL="469265">
              <a:tabLst>
                <a:tab pos="735965" algn="l"/>
              </a:tabLst>
            </a:pPr>
            <a:r>
              <a:rPr lang="en-US" sz="1800" b="1" dirty="0">
                <a:solidFill>
                  <a:srgbClr val="006666"/>
                </a:solidFill>
                <a:latin typeface="+mj-lt"/>
                <a:cs typeface="Arial"/>
              </a:rPr>
              <a:t>Business case:</a:t>
            </a:r>
          </a:p>
          <a:p>
            <a:pPr marL="755015" indent="-285750">
              <a:buFont typeface="Arial" panose="020B0604020202020204" pitchFamily="34" charset="0"/>
              <a:buChar char="•"/>
              <a:tabLst>
                <a:tab pos="735965" algn="l"/>
              </a:tabLst>
            </a:pPr>
            <a:r>
              <a:rPr lang="en-US" sz="1800" dirty="0">
                <a:solidFill>
                  <a:schemeClr val="tx1"/>
                </a:solidFill>
                <a:latin typeface="+mj-lt"/>
                <a:cs typeface="Arial"/>
              </a:rPr>
              <a:t>Reduction of frauds in ATMs</a:t>
            </a:r>
          </a:p>
          <a:p>
            <a:pPr marL="755015" indent="-285750">
              <a:buFont typeface="Arial" panose="020B0604020202020204" pitchFamily="34" charset="0"/>
              <a:buChar char="•"/>
              <a:tabLst>
                <a:tab pos="735965" algn="l"/>
              </a:tabLst>
            </a:pPr>
            <a:r>
              <a:rPr lang="en-US" sz="1800" dirty="0">
                <a:solidFill>
                  <a:schemeClr val="tx1"/>
                </a:solidFill>
                <a:latin typeface="+mj-lt"/>
                <a:cs typeface="Arial"/>
              </a:rPr>
              <a:t>The low popularity of ATMs (</a:t>
            </a:r>
            <a:r>
              <a:rPr lang="en-US" sz="1800" dirty="0" err="1">
                <a:solidFill>
                  <a:schemeClr val="tx1"/>
                </a:solidFill>
                <a:latin typeface="+mj-lt"/>
                <a:cs typeface="Arial"/>
              </a:rPr>
              <a:t>Bankamatik</a:t>
            </a:r>
            <a:r>
              <a:rPr lang="en-US" sz="1800" dirty="0">
                <a:solidFill>
                  <a:schemeClr val="tx1"/>
                </a:solidFill>
                <a:latin typeface="+mj-lt"/>
                <a:cs typeface="Arial"/>
              </a:rPr>
              <a:t> network)</a:t>
            </a:r>
          </a:p>
          <a:p>
            <a:pPr marL="755015" indent="-285750">
              <a:buFont typeface="Arial" panose="020B0604020202020204" pitchFamily="34" charset="0"/>
              <a:buChar char="•"/>
              <a:tabLst>
                <a:tab pos="735965" algn="l"/>
              </a:tabLst>
            </a:pPr>
            <a:r>
              <a:rPr lang="en-US" sz="1800" dirty="0">
                <a:solidFill>
                  <a:schemeClr val="tx1"/>
                </a:solidFill>
                <a:latin typeface="+mj-lt"/>
                <a:cs typeface="Arial"/>
              </a:rPr>
              <a:t>Target: increase safety and popularity of ATM transactions</a:t>
            </a:r>
          </a:p>
          <a:p>
            <a:pPr marL="469265">
              <a:tabLst>
                <a:tab pos="735965" algn="l"/>
              </a:tabLst>
            </a:pPr>
            <a:endParaRPr lang="en-US" sz="1800" dirty="0">
              <a:solidFill>
                <a:srgbClr val="006666"/>
              </a:solidFill>
              <a:latin typeface="+mj-lt"/>
              <a:cs typeface="Arial"/>
            </a:endParaRPr>
          </a:p>
          <a:p>
            <a:pPr marL="469265">
              <a:tabLst>
                <a:tab pos="735965" algn="l"/>
              </a:tabLst>
            </a:pPr>
            <a:r>
              <a:rPr lang="en-US" sz="1800" b="1" dirty="0">
                <a:solidFill>
                  <a:srgbClr val="006666"/>
                </a:solidFill>
                <a:latin typeface="+mj-lt"/>
                <a:cs typeface="Arial"/>
              </a:rPr>
              <a:t>Development:</a:t>
            </a:r>
          </a:p>
          <a:p>
            <a:pPr marL="755015" indent="-285750">
              <a:buFont typeface="Arial" panose="020B0604020202020204" pitchFamily="34" charset="0"/>
              <a:buChar char="•"/>
              <a:tabLst>
                <a:tab pos="735965" algn="l"/>
              </a:tabLst>
            </a:pPr>
            <a:r>
              <a:rPr lang="en-US" sz="1800" dirty="0">
                <a:solidFill>
                  <a:schemeClr val="tx1"/>
                </a:solidFill>
                <a:latin typeface="+mj-lt"/>
                <a:cs typeface="Arial"/>
              </a:rPr>
              <a:t>Expansion of payment network, branches</a:t>
            </a:r>
          </a:p>
        </p:txBody>
      </p:sp>
      <p:pic>
        <p:nvPicPr>
          <p:cNvPr id="20" name="object 5">
            <a:extLst>
              <a:ext uri="{FF2B5EF4-FFF2-40B4-BE49-F238E27FC236}">
                <a16:creationId xmlns:a16="http://schemas.microsoft.com/office/drawing/2014/main" id="{9460491A-323D-B0A5-AE94-29A72167ECBA}"/>
              </a:ext>
            </a:extLst>
          </p:cNvPr>
          <p:cNvPicPr/>
          <p:nvPr/>
        </p:nvPicPr>
        <p:blipFill>
          <a:blip r:embed="rId3" cstate="print"/>
          <a:stretch>
            <a:fillRect/>
          </a:stretch>
        </p:blipFill>
        <p:spPr>
          <a:xfrm>
            <a:off x="9448800" y="1370993"/>
            <a:ext cx="2057400" cy="3085274"/>
          </a:xfrm>
          <a:prstGeom prst="rect">
            <a:avLst/>
          </a:prstGeom>
        </p:spPr>
      </p:pic>
      <p:pic>
        <p:nvPicPr>
          <p:cNvPr id="23" name="object 8">
            <a:extLst>
              <a:ext uri="{FF2B5EF4-FFF2-40B4-BE49-F238E27FC236}">
                <a16:creationId xmlns:a16="http://schemas.microsoft.com/office/drawing/2014/main" id="{C6681D72-5D79-17EF-F971-A714D10CC387}"/>
              </a:ext>
            </a:extLst>
          </p:cNvPr>
          <p:cNvPicPr/>
          <p:nvPr/>
        </p:nvPicPr>
        <p:blipFill>
          <a:blip r:embed="rId4" cstate="print"/>
          <a:stretch>
            <a:fillRect/>
          </a:stretch>
        </p:blipFill>
        <p:spPr>
          <a:xfrm>
            <a:off x="7668429" y="4695687"/>
            <a:ext cx="3837771" cy="1624861"/>
          </a:xfrm>
          <a:prstGeom prst="rect">
            <a:avLst/>
          </a:prstGeom>
        </p:spPr>
      </p:pic>
      <p:pic>
        <p:nvPicPr>
          <p:cNvPr id="26" name="object 11">
            <a:extLst>
              <a:ext uri="{FF2B5EF4-FFF2-40B4-BE49-F238E27FC236}">
                <a16:creationId xmlns:a16="http://schemas.microsoft.com/office/drawing/2014/main" id="{9280A83E-39A0-1339-5434-10EE493F3E4F}"/>
              </a:ext>
            </a:extLst>
          </p:cNvPr>
          <p:cNvPicPr/>
          <p:nvPr/>
        </p:nvPicPr>
        <p:blipFill>
          <a:blip r:embed="rId5" cstate="print"/>
          <a:stretch>
            <a:fillRect/>
          </a:stretch>
        </p:blipFill>
        <p:spPr>
          <a:xfrm>
            <a:off x="6741778" y="1370993"/>
            <a:ext cx="2454862" cy="1492480"/>
          </a:xfrm>
          <a:prstGeom prst="rect">
            <a:avLst/>
          </a:prstGeom>
        </p:spPr>
      </p:pic>
      <p:pic>
        <p:nvPicPr>
          <p:cNvPr id="28" name="object 13">
            <a:extLst>
              <a:ext uri="{FF2B5EF4-FFF2-40B4-BE49-F238E27FC236}">
                <a16:creationId xmlns:a16="http://schemas.microsoft.com/office/drawing/2014/main" id="{3326AA71-6359-07CD-3F23-951CA19B6864}"/>
              </a:ext>
            </a:extLst>
          </p:cNvPr>
          <p:cNvPicPr/>
          <p:nvPr/>
        </p:nvPicPr>
        <p:blipFill>
          <a:blip r:embed="rId6" cstate="print"/>
          <a:stretch>
            <a:fillRect/>
          </a:stretch>
        </p:blipFill>
        <p:spPr>
          <a:xfrm>
            <a:off x="7829237" y="3139310"/>
            <a:ext cx="1405832" cy="1305121"/>
          </a:xfrm>
          <a:prstGeom prst="rect">
            <a:avLst/>
          </a:prstGeom>
        </p:spPr>
      </p:pic>
      <p:pic>
        <p:nvPicPr>
          <p:cNvPr id="31" name="Picture 30">
            <a:extLst>
              <a:ext uri="{FF2B5EF4-FFF2-40B4-BE49-F238E27FC236}">
                <a16:creationId xmlns:a16="http://schemas.microsoft.com/office/drawing/2014/main" id="{2821F6DE-1715-7655-0868-66B742881E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29800" y="386534"/>
            <a:ext cx="1927816" cy="564870"/>
          </a:xfrm>
          <a:prstGeom prst="rect">
            <a:avLst/>
          </a:prstGeom>
        </p:spPr>
      </p:pic>
    </p:spTree>
    <p:extLst>
      <p:ext uri="{BB962C8B-B14F-4D97-AF65-F5344CB8AC3E}">
        <p14:creationId xmlns:p14="http://schemas.microsoft.com/office/powerpoint/2010/main" val="1963335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A36B73-0D1E-CAE0-6D3B-55F87208828A}"/>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DC5DF838-17CA-BF7E-84AE-11A983D03FF6}"/>
              </a:ext>
            </a:extLst>
          </p:cNvPr>
          <p:cNvSpPr txBox="1">
            <a:spLocks noGrp="1"/>
          </p:cNvSpPr>
          <p:nvPr>
            <p:ph type="title"/>
          </p:nvPr>
        </p:nvSpPr>
        <p:spPr>
          <a:xfrm>
            <a:off x="762000" y="464321"/>
            <a:ext cx="8915400" cy="628377"/>
          </a:xfrm>
          <a:prstGeom prst="rect">
            <a:avLst/>
          </a:prstGeom>
        </p:spPr>
        <p:txBody>
          <a:bodyPr vert="horz" wrap="square" lIns="0" tIns="12700" rIns="0" bIns="0" rtlCol="0">
            <a:spAutoFit/>
          </a:bodyPr>
          <a:lstStyle/>
          <a:p>
            <a:pPr marL="12700">
              <a:lnSpc>
                <a:spcPct val="100000"/>
              </a:lnSpc>
              <a:spcBef>
                <a:spcPts val="100"/>
              </a:spcBef>
            </a:pPr>
            <a:r>
              <a:rPr lang="en-IN" sz="4000" spc="-40" dirty="0">
                <a:solidFill>
                  <a:srgbClr val="006666"/>
                </a:solidFill>
                <a:latin typeface="+mj-lt"/>
              </a:rPr>
              <a:t>CASE STUDIES - </a:t>
            </a:r>
            <a:r>
              <a:rPr lang="en-IN" sz="4000" spc="-30" dirty="0">
                <a:solidFill>
                  <a:schemeClr val="tx1"/>
                </a:solidFill>
                <a:latin typeface="+mj-lt"/>
              </a:rPr>
              <a:t>ATM BENEFITS PAYMENTS</a:t>
            </a:r>
            <a:endParaRPr sz="4000" spc="-40" dirty="0">
              <a:solidFill>
                <a:srgbClr val="006666"/>
              </a:solidFill>
              <a:latin typeface="+mj-lt"/>
            </a:endParaRPr>
          </a:p>
        </p:txBody>
      </p:sp>
      <p:sp>
        <p:nvSpPr>
          <p:cNvPr id="13" name="Rectangle 12">
            <a:extLst>
              <a:ext uri="{FF2B5EF4-FFF2-40B4-BE49-F238E27FC236}">
                <a16:creationId xmlns:a16="http://schemas.microsoft.com/office/drawing/2014/main" id="{679ECA09-2FAC-49E6-98F8-82B63DD5A8B5}"/>
              </a:ext>
            </a:extLst>
          </p:cNvPr>
          <p:cNvSpPr/>
          <p:nvPr/>
        </p:nvSpPr>
        <p:spPr>
          <a:xfrm>
            <a:off x="0" y="0"/>
            <a:ext cx="434384" cy="6858000"/>
          </a:xfrm>
          <a:prstGeom prst="rect">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pic>
        <p:nvPicPr>
          <p:cNvPr id="31" name="Picture 30">
            <a:extLst>
              <a:ext uri="{FF2B5EF4-FFF2-40B4-BE49-F238E27FC236}">
                <a16:creationId xmlns:a16="http://schemas.microsoft.com/office/drawing/2014/main" id="{80D88C9B-2848-506E-AFB0-F62A93CA58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800" y="386534"/>
            <a:ext cx="1927816" cy="564870"/>
          </a:xfrm>
          <a:prstGeom prst="rect">
            <a:avLst/>
          </a:prstGeom>
        </p:spPr>
      </p:pic>
      <p:sp>
        <p:nvSpPr>
          <p:cNvPr id="2" name="TextBox 1">
            <a:extLst>
              <a:ext uri="{FF2B5EF4-FFF2-40B4-BE49-F238E27FC236}">
                <a16:creationId xmlns:a16="http://schemas.microsoft.com/office/drawing/2014/main" id="{1288DFDF-E50B-31E5-F0DA-BC7CE03EC55D}"/>
              </a:ext>
            </a:extLst>
          </p:cNvPr>
          <p:cNvSpPr txBox="1"/>
          <p:nvPr/>
        </p:nvSpPr>
        <p:spPr>
          <a:xfrm>
            <a:off x="247835" y="2619772"/>
            <a:ext cx="7219765" cy="2031325"/>
          </a:xfrm>
          <a:prstGeom prst="rect">
            <a:avLst/>
          </a:prstGeom>
          <a:noFill/>
        </p:spPr>
        <p:txBody>
          <a:bodyPr wrap="square" rtlCol="0">
            <a:spAutoFit/>
          </a:bodyPr>
          <a:lstStyle/>
          <a:p>
            <a:pPr marL="755015" indent="-285750">
              <a:buFont typeface="Arial" panose="020B0604020202020204" pitchFamily="34" charset="0"/>
              <a:buChar char="•"/>
              <a:tabLst>
                <a:tab pos="735965" algn="l"/>
              </a:tabLst>
            </a:pPr>
            <a:r>
              <a:rPr lang="en-US" sz="1800" dirty="0">
                <a:solidFill>
                  <a:srgbClr val="006666"/>
                </a:solidFill>
                <a:latin typeface="+mj-lt"/>
                <a:cs typeface="Arial"/>
              </a:rPr>
              <a:t>Reduction of time needed to service benefit claimants.</a:t>
            </a:r>
          </a:p>
          <a:p>
            <a:pPr marL="755015" indent="-285750">
              <a:buFont typeface="Arial" panose="020B0604020202020204" pitchFamily="34" charset="0"/>
              <a:buChar char="•"/>
              <a:tabLst>
                <a:tab pos="735965" algn="l"/>
              </a:tabLst>
            </a:pPr>
            <a:r>
              <a:rPr lang="en-US" sz="1800" dirty="0">
                <a:solidFill>
                  <a:srgbClr val="006666"/>
                </a:solidFill>
                <a:latin typeface="+mj-lt"/>
                <a:cs typeface="Arial"/>
              </a:rPr>
              <a:t>Security increase and Anti Fraud.</a:t>
            </a:r>
          </a:p>
          <a:p>
            <a:pPr marL="755015" indent="-285750">
              <a:buFont typeface="Arial" panose="020B0604020202020204" pitchFamily="34" charset="0"/>
              <a:buChar char="•"/>
              <a:tabLst>
                <a:tab pos="735965" algn="l"/>
              </a:tabLst>
            </a:pPr>
            <a:r>
              <a:rPr lang="en-US" sz="1800" dirty="0">
                <a:solidFill>
                  <a:srgbClr val="006666"/>
                </a:solidFill>
                <a:latin typeface="+mj-lt"/>
                <a:cs typeface="Arial"/>
              </a:rPr>
              <a:t>Increase service quality and convenience.</a:t>
            </a:r>
          </a:p>
          <a:p>
            <a:pPr marL="755015" indent="-285750">
              <a:buFont typeface="Arial" panose="020B0604020202020204" pitchFamily="34" charset="0"/>
              <a:buChar char="•"/>
              <a:tabLst>
                <a:tab pos="735965" algn="l"/>
              </a:tabLst>
            </a:pPr>
            <a:r>
              <a:rPr lang="en-US" sz="1800" dirty="0">
                <a:solidFill>
                  <a:srgbClr val="006666"/>
                </a:solidFill>
                <a:latin typeface="+mj-lt"/>
                <a:cs typeface="Arial"/>
              </a:rPr>
              <a:t>Reduced insurance cost of holding benefits cash in branch.</a:t>
            </a:r>
          </a:p>
          <a:p>
            <a:pPr marL="755015" indent="-285750">
              <a:buFont typeface="Arial" panose="020B0604020202020204" pitchFamily="34" charset="0"/>
              <a:buChar char="•"/>
              <a:tabLst>
                <a:tab pos="735965" algn="l"/>
              </a:tabLst>
            </a:pPr>
            <a:r>
              <a:rPr lang="en-US" sz="1800" dirty="0">
                <a:solidFill>
                  <a:srgbClr val="006666"/>
                </a:solidFill>
                <a:latin typeface="+mj-lt"/>
                <a:cs typeface="Arial"/>
              </a:rPr>
              <a:t>Elimination of Human error risk.</a:t>
            </a:r>
          </a:p>
          <a:p>
            <a:pPr marL="755015" indent="-285750">
              <a:buFont typeface="Arial" panose="020B0604020202020204" pitchFamily="34" charset="0"/>
              <a:buChar char="•"/>
              <a:tabLst>
                <a:tab pos="735965" algn="l"/>
              </a:tabLst>
            </a:pPr>
            <a:r>
              <a:rPr lang="en-US" sz="1800" dirty="0">
                <a:solidFill>
                  <a:srgbClr val="006666"/>
                </a:solidFill>
                <a:latin typeface="+mj-lt"/>
                <a:cs typeface="Arial"/>
              </a:rPr>
              <a:t>Access to service for people otherwise “digitally excluded”</a:t>
            </a:r>
          </a:p>
          <a:p>
            <a:pPr marL="755015" indent="-285750">
              <a:buFont typeface="Arial" panose="020B0604020202020204" pitchFamily="34" charset="0"/>
              <a:buChar char="•"/>
              <a:tabLst>
                <a:tab pos="735965" algn="l"/>
              </a:tabLst>
            </a:pPr>
            <a:r>
              <a:rPr lang="en-US" sz="1800" dirty="0">
                <a:solidFill>
                  <a:srgbClr val="006666"/>
                </a:solidFill>
                <a:latin typeface="+mj-lt"/>
                <a:cs typeface="Arial"/>
              </a:rPr>
              <a:t>Innovation and Leadership by the bank</a:t>
            </a:r>
          </a:p>
        </p:txBody>
      </p:sp>
      <p:pic>
        <p:nvPicPr>
          <p:cNvPr id="4" name="object 18">
            <a:extLst>
              <a:ext uri="{FF2B5EF4-FFF2-40B4-BE49-F238E27FC236}">
                <a16:creationId xmlns:a16="http://schemas.microsoft.com/office/drawing/2014/main" id="{9024A194-B6A6-A7C5-EBE3-04E977600DCA}"/>
              </a:ext>
            </a:extLst>
          </p:cNvPr>
          <p:cNvPicPr/>
          <p:nvPr/>
        </p:nvPicPr>
        <p:blipFill>
          <a:blip r:embed="rId3" cstate="print"/>
          <a:stretch>
            <a:fillRect/>
          </a:stretch>
        </p:blipFill>
        <p:spPr>
          <a:xfrm>
            <a:off x="838201" y="1454173"/>
            <a:ext cx="2710504" cy="984227"/>
          </a:xfrm>
          <a:prstGeom prst="rect">
            <a:avLst/>
          </a:prstGeom>
        </p:spPr>
      </p:pic>
      <p:pic>
        <p:nvPicPr>
          <p:cNvPr id="5" name="object 3">
            <a:extLst>
              <a:ext uri="{FF2B5EF4-FFF2-40B4-BE49-F238E27FC236}">
                <a16:creationId xmlns:a16="http://schemas.microsoft.com/office/drawing/2014/main" id="{D31A7435-8AD4-5B3D-298E-105235586F59}"/>
              </a:ext>
            </a:extLst>
          </p:cNvPr>
          <p:cNvPicPr/>
          <p:nvPr/>
        </p:nvPicPr>
        <p:blipFill>
          <a:blip r:embed="rId4" cstate="print"/>
          <a:stretch>
            <a:fillRect/>
          </a:stretch>
        </p:blipFill>
        <p:spPr>
          <a:xfrm>
            <a:off x="5443392" y="4856447"/>
            <a:ext cx="2354407" cy="1569187"/>
          </a:xfrm>
          <a:prstGeom prst="rect">
            <a:avLst/>
          </a:prstGeom>
        </p:spPr>
      </p:pic>
      <p:pic>
        <p:nvPicPr>
          <p:cNvPr id="6" name="object 4">
            <a:extLst>
              <a:ext uri="{FF2B5EF4-FFF2-40B4-BE49-F238E27FC236}">
                <a16:creationId xmlns:a16="http://schemas.microsoft.com/office/drawing/2014/main" id="{971503BA-5B70-05B0-1C8D-223800911793}"/>
              </a:ext>
            </a:extLst>
          </p:cNvPr>
          <p:cNvPicPr/>
          <p:nvPr/>
        </p:nvPicPr>
        <p:blipFill>
          <a:blip r:embed="rId5" cstate="print"/>
          <a:stretch>
            <a:fillRect/>
          </a:stretch>
        </p:blipFill>
        <p:spPr>
          <a:xfrm>
            <a:off x="7950200" y="1652150"/>
            <a:ext cx="3566236" cy="4758737"/>
          </a:xfrm>
          <a:prstGeom prst="rect">
            <a:avLst/>
          </a:prstGeom>
        </p:spPr>
      </p:pic>
    </p:spTree>
    <p:extLst>
      <p:ext uri="{BB962C8B-B14F-4D97-AF65-F5344CB8AC3E}">
        <p14:creationId xmlns:p14="http://schemas.microsoft.com/office/powerpoint/2010/main" val="3101723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028718C-76F5-8CE4-A7D4-BB2AACBB7147}"/>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9923F9D9-C162-C567-1219-D7207EF06697}"/>
              </a:ext>
            </a:extLst>
          </p:cNvPr>
          <p:cNvSpPr txBox="1">
            <a:spLocks noGrp="1"/>
          </p:cNvSpPr>
          <p:nvPr>
            <p:ph type="title"/>
          </p:nvPr>
        </p:nvSpPr>
        <p:spPr>
          <a:xfrm>
            <a:off x="762000" y="464321"/>
            <a:ext cx="8915400" cy="628377"/>
          </a:xfrm>
          <a:prstGeom prst="rect">
            <a:avLst/>
          </a:prstGeom>
        </p:spPr>
        <p:txBody>
          <a:bodyPr vert="horz" wrap="square" lIns="0" tIns="12700" rIns="0" bIns="0" rtlCol="0">
            <a:spAutoFit/>
          </a:bodyPr>
          <a:lstStyle/>
          <a:p>
            <a:pPr marL="12700">
              <a:lnSpc>
                <a:spcPct val="100000"/>
              </a:lnSpc>
              <a:spcBef>
                <a:spcPts val="100"/>
              </a:spcBef>
            </a:pPr>
            <a:r>
              <a:rPr lang="en-IN" sz="4000" spc="-40" dirty="0">
                <a:solidFill>
                  <a:srgbClr val="006666"/>
                </a:solidFill>
                <a:latin typeface="+mj-lt"/>
              </a:rPr>
              <a:t>CASE STUDIES - </a:t>
            </a:r>
            <a:r>
              <a:rPr lang="en-IN" sz="4000" spc="-30" dirty="0">
                <a:solidFill>
                  <a:schemeClr val="tx1"/>
                </a:solidFill>
                <a:latin typeface="+mj-lt"/>
              </a:rPr>
              <a:t>IN BRANCH</a:t>
            </a:r>
            <a:endParaRPr sz="4000" spc="-40" dirty="0">
              <a:solidFill>
                <a:srgbClr val="006666"/>
              </a:solidFill>
              <a:latin typeface="+mj-lt"/>
            </a:endParaRPr>
          </a:p>
        </p:txBody>
      </p:sp>
      <p:sp>
        <p:nvSpPr>
          <p:cNvPr id="13" name="Rectangle 12">
            <a:extLst>
              <a:ext uri="{FF2B5EF4-FFF2-40B4-BE49-F238E27FC236}">
                <a16:creationId xmlns:a16="http://schemas.microsoft.com/office/drawing/2014/main" id="{D95B00D9-47F6-5CF9-BCE3-BBE7AF976760}"/>
              </a:ext>
            </a:extLst>
          </p:cNvPr>
          <p:cNvSpPr/>
          <p:nvPr/>
        </p:nvSpPr>
        <p:spPr>
          <a:xfrm>
            <a:off x="0" y="0"/>
            <a:ext cx="434384" cy="6858000"/>
          </a:xfrm>
          <a:prstGeom prst="rect">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pic>
        <p:nvPicPr>
          <p:cNvPr id="31" name="Picture 30">
            <a:extLst>
              <a:ext uri="{FF2B5EF4-FFF2-40B4-BE49-F238E27FC236}">
                <a16:creationId xmlns:a16="http://schemas.microsoft.com/office/drawing/2014/main" id="{7AFCA62A-49EA-DA6C-5AAD-C0A6D99F9C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800" y="386534"/>
            <a:ext cx="1927816" cy="564870"/>
          </a:xfrm>
          <a:prstGeom prst="rect">
            <a:avLst/>
          </a:prstGeom>
        </p:spPr>
      </p:pic>
      <p:sp>
        <p:nvSpPr>
          <p:cNvPr id="2" name="TextBox 1">
            <a:extLst>
              <a:ext uri="{FF2B5EF4-FFF2-40B4-BE49-F238E27FC236}">
                <a16:creationId xmlns:a16="http://schemas.microsoft.com/office/drawing/2014/main" id="{CAFA9285-E72B-080B-64F0-119C6CB73087}"/>
              </a:ext>
            </a:extLst>
          </p:cNvPr>
          <p:cNvSpPr txBox="1"/>
          <p:nvPr/>
        </p:nvSpPr>
        <p:spPr>
          <a:xfrm>
            <a:off x="247835" y="2820082"/>
            <a:ext cx="11410765" cy="3046988"/>
          </a:xfrm>
          <a:prstGeom prst="rect">
            <a:avLst/>
          </a:prstGeom>
          <a:noFill/>
        </p:spPr>
        <p:txBody>
          <a:bodyPr wrap="square" rtlCol="0">
            <a:spAutoFit/>
          </a:bodyPr>
          <a:lstStyle/>
          <a:p>
            <a:pPr marL="755015" indent="-285750">
              <a:buFont typeface="Arial" panose="020B0604020202020204" pitchFamily="34" charset="0"/>
              <a:buChar char="•"/>
              <a:tabLst>
                <a:tab pos="735965" algn="l"/>
              </a:tabLst>
            </a:pPr>
            <a:r>
              <a:rPr lang="en-US" sz="1600" dirty="0">
                <a:solidFill>
                  <a:srgbClr val="006666"/>
                </a:solidFill>
                <a:latin typeface="+mj-lt"/>
                <a:cs typeface="Arial"/>
              </a:rPr>
              <a:t>Bank BPH is part of GE Capital Group, one of the largest corporations in the world.</a:t>
            </a:r>
          </a:p>
          <a:p>
            <a:pPr marL="755015" indent="-285750">
              <a:buFont typeface="Arial" panose="020B0604020202020204" pitchFamily="34" charset="0"/>
              <a:buChar char="•"/>
              <a:tabLst>
                <a:tab pos="735965" algn="l"/>
              </a:tabLst>
            </a:pPr>
            <a:r>
              <a:rPr lang="en-US" sz="1600" dirty="0">
                <a:solidFill>
                  <a:srgbClr val="006666"/>
                </a:solidFill>
                <a:latin typeface="+mj-lt"/>
                <a:cs typeface="Arial"/>
              </a:rPr>
              <a:t>Since January 2013 all Bank BPH branch offices in Poland have been using Finger Vein biometrics as a main method of authentication. Bank BPH SA is the first bank in Europe to introduce customer authentication based on Hitachi Finger Vein biometrics into their branch network.</a:t>
            </a:r>
          </a:p>
          <a:p>
            <a:pPr marL="755015" indent="-285750">
              <a:buFont typeface="Arial" panose="020B0604020202020204" pitchFamily="34" charset="0"/>
              <a:buChar char="•"/>
              <a:tabLst>
                <a:tab pos="735965" algn="l"/>
              </a:tabLst>
            </a:pPr>
            <a:r>
              <a:rPr lang="en-US" sz="1600" dirty="0">
                <a:solidFill>
                  <a:srgbClr val="006666"/>
                </a:solidFill>
                <a:latin typeface="+mj-lt"/>
                <a:cs typeface="Arial"/>
              </a:rPr>
              <a:t>Since January 2013 all Bank BPH branch offices in Poland have been using Finger Vein biometrics as a main method of authentication.</a:t>
            </a:r>
          </a:p>
          <a:p>
            <a:pPr marL="755015" indent="-285750">
              <a:buFont typeface="Arial" panose="020B0604020202020204" pitchFamily="34" charset="0"/>
              <a:buChar char="•"/>
              <a:tabLst>
                <a:tab pos="735965" algn="l"/>
              </a:tabLst>
            </a:pPr>
            <a:r>
              <a:rPr lang="en-US" sz="1600" dirty="0">
                <a:solidFill>
                  <a:srgbClr val="006666"/>
                </a:solidFill>
                <a:latin typeface="+mj-lt"/>
                <a:cs typeface="Arial"/>
              </a:rPr>
              <a:t>In total approx.1800 Finger Vein devices are implemented in the Bank BPH branch network.</a:t>
            </a:r>
          </a:p>
          <a:p>
            <a:pPr marL="755015" indent="-285750">
              <a:buFont typeface="Arial" panose="020B0604020202020204" pitchFamily="34" charset="0"/>
              <a:buChar char="•"/>
              <a:tabLst>
                <a:tab pos="735965" algn="l"/>
              </a:tabLst>
            </a:pPr>
            <a:endParaRPr lang="en-US" sz="1600" dirty="0">
              <a:solidFill>
                <a:srgbClr val="006666"/>
              </a:solidFill>
              <a:latin typeface="+mj-lt"/>
              <a:cs typeface="Arial"/>
            </a:endParaRPr>
          </a:p>
          <a:p>
            <a:pPr marL="469265" algn="l">
              <a:tabLst>
                <a:tab pos="735965" algn="l"/>
              </a:tabLst>
            </a:pPr>
            <a:r>
              <a:rPr lang="en-US" sz="1600" dirty="0">
                <a:solidFill>
                  <a:srgbClr val="006666"/>
                </a:solidFill>
                <a:latin typeface="+mj-lt"/>
                <a:cs typeface="Arial"/>
              </a:rPr>
              <a:t>Thanks to this, thousands of clients have the opportunity to carry out banking transactions without showing any identity documents and without additional passwords or PIN numbers. The only thing they need to do is to declare their identity (by name and surname or PESEL number) and put their finger on the Finger Vein device in the Bank BPH branch. At the same time clients still keep the right to use traditional authentication.</a:t>
            </a:r>
          </a:p>
        </p:txBody>
      </p:sp>
      <p:pic>
        <p:nvPicPr>
          <p:cNvPr id="7" name="object 3">
            <a:extLst>
              <a:ext uri="{FF2B5EF4-FFF2-40B4-BE49-F238E27FC236}">
                <a16:creationId xmlns:a16="http://schemas.microsoft.com/office/drawing/2014/main" id="{F2E1F896-B4BF-E2CD-3170-D9890A5B5B78}"/>
              </a:ext>
            </a:extLst>
          </p:cNvPr>
          <p:cNvPicPr/>
          <p:nvPr/>
        </p:nvPicPr>
        <p:blipFill>
          <a:blip r:embed="rId3" cstate="print"/>
          <a:stretch>
            <a:fillRect/>
          </a:stretch>
        </p:blipFill>
        <p:spPr>
          <a:xfrm>
            <a:off x="825500" y="1230667"/>
            <a:ext cx="5041900" cy="1386219"/>
          </a:xfrm>
          <a:prstGeom prst="rect">
            <a:avLst/>
          </a:prstGeom>
        </p:spPr>
      </p:pic>
      <p:sp>
        <p:nvSpPr>
          <p:cNvPr id="8" name="TextBox 7">
            <a:extLst>
              <a:ext uri="{FF2B5EF4-FFF2-40B4-BE49-F238E27FC236}">
                <a16:creationId xmlns:a16="http://schemas.microsoft.com/office/drawing/2014/main" id="{C93B1EC1-F5BD-96CF-1DD5-699FFBDA47A3}"/>
              </a:ext>
            </a:extLst>
          </p:cNvPr>
          <p:cNvSpPr txBox="1"/>
          <p:nvPr/>
        </p:nvSpPr>
        <p:spPr>
          <a:xfrm>
            <a:off x="217192" y="5960536"/>
            <a:ext cx="11410765" cy="307777"/>
          </a:xfrm>
          <a:prstGeom prst="rect">
            <a:avLst/>
          </a:prstGeom>
          <a:noFill/>
        </p:spPr>
        <p:txBody>
          <a:bodyPr wrap="square" rtlCol="0">
            <a:spAutoFit/>
          </a:bodyPr>
          <a:lstStyle/>
          <a:p>
            <a:pPr marL="469265">
              <a:tabLst>
                <a:tab pos="735965" algn="l"/>
              </a:tabLst>
            </a:pPr>
            <a:r>
              <a:rPr lang="en-US" sz="1400" dirty="0">
                <a:solidFill>
                  <a:schemeClr val="tx1"/>
                </a:solidFill>
                <a:latin typeface="+mj-lt"/>
                <a:cs typeface="Arial"/>
                <a:hlinkClick r:id="rId4"/>
              </a:rPr>
              <a:t>YouTube</a:t>
            </a:r>
            <a:r>
              <a:rPr lang="en-US" sz="1400" dirty="0">
                <a:solidFill>
                  <a:schemeClr val="tx1"/>
                </a:solidFill>
                <a:latin typeface="+mj-lt"/>
                <a:cs typeface="Arial"/>
              </a:rPr>
              <a:t> and </a:t>
            </a:r>
            <a:r>
              <a:rPr lang="en-US" sz="1400" dirty="0">
                <a:solidFill>
                  <a:schemeClr val="tx1"/>
                </a:solidFill>
                <a:latin typeface="+mj-lt"/>
                <a:cs typeface="Arial"/>
                <a:hlinkClick r:id="rId5"/>
              </a:rPr>
              <a:t>Hitachi</a:t>
            </a:r>
            <a:r>
              <a:rPr lang="en-US" sz="1400" dirty="0">
                <a:solidFill>
                  <a:schemeClr val="tx1"/>
                </a:solidFill>
                <a:latin typeface="+mj-lt"/>
                <a:cs typeface="Arial"/>
              </a:rPr>
              <a:t> </a:t>
            </a:r>
          </a:p>
        </p:txBody>
      </p:sp>
    </p:spTree>
    <p:extLst>
      <p:ext uri="{BB962C8B-B14F-4D97-AF65-F5344CB8AC3E}">
        <p14:creationId xmlns:p14="http://schemas.microsoft.com/office/powerpoint/2010/main" val="3584561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B375B8-E6A8-F816-0215-BBF55426B456}"/>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5C969C4F-9672-7E17-5057-71E2B8D8580A}"/>
              </a:ext>
            </a:extLst>
          </p:cNvPr>
          <p:cNvSpPr/>
          <p:nvPr/>
        </p:nvSpPr>
        <p:spPr>
          <a:xfrm>
            <a:off x="7532690" y="0"/>
            <a:ext cx="4659310" cy="6858000"/>
          </a:xfrm>
          <a:prstGeom prst="rect">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3" name="object 3">
            <a:extLst>
              <a:ext uri="{FF2B5EF4-FFF2-40B4-BE49-F238E27FC236}">
                <a16:creationId xmlns:a16="http://schemas.microsoft.com/office/drawing/2014/main" id="{FD71D597-ABF7-C2F7-D6D7-497E22B8D889}"/>
              </a:ext>
            </a:extLst>
          </p:cNvPr>
          <p:cNvSpPr txBox="1">
            <a:spLocks noGrp="1"/>
          </p:cNvSpPr>
          <p:nvPr>
            <p:ph type="title"/>
          </p:nvPr>
        </p:nvSpPr>
        <p:spPr>
          <a:xfrm>
            <a:off x="762000" y="464321"/>
            <a:ext cx="8915400" cy="628377"/>
          </a:xfrm>
          <a:prstGeom prst="rect">
            <a:avLst/>
          </a:prstGeom>
        </p:spPr>
        <p:txBody>
          <a:bodyPr vert="horz" wrap="square" lIns="0" tIns="12700" rIns="0" bIns="0" rtlCol="0">
            <a:spAutoFit/>
          </a:bodyPr>
          <a:lstStyle/>
          <a:p>
            <a:pPr marL="12700">
              <a:lnSpc>
                <a:spcPct val="100000"/>
              </a:lnSpc>
              <a:spcBef>
                <a:spcPts val="100"/>
              </a:spcBef>
            </a:pPr>
            <a:r>
              <a:rPr lang="en-IN" sz="4000" spc="-40" dirty="0">
                <a:solidFill>
                  <a:srgbClr val="006666"/>
                </a:solidFill>
                <a:latin typeface="+mj-lt"/>
              </a:rPr>
              <a:t>CASE STUDIES - </a:t>
            </a:r>
            <a:r>
              <a:rPr lang="en-IN" sz="4000" spc="-30" dirty="0">
                <a:solidFill>
                  <a:schemeClr val="tx1"/>
                </a:solidFill>
                <a:latin typeface="+mj-lt"/>
              </a:rPr>
              <a:t>ATM</a:t>
            </a:r>
            <a:endParaRPr sz="4000" spc="-40" dirty="0">
              <a:solidFill>
                <a:srgbClr val="006666"/>
              </a:solidFill>
              <a:latin typeface="+mj-lt"/>
            </a:endParaRPr>
          </a:p>
        </p:txBody>
      </p:sp>
      <p:sp>
        <p:nvSpPr>
          <p:cNvPr id="2" name="TextBox 1">
            <a:extLst>
              <a:ext uri="{FF2B5EF4-FFF2-40B4-BE49-F238E27FC236}">
                <a16:creationId xmlns:a16="http://schemas.microsoft.com/office/drawing/2014/main" id="{2FE8B94F-48C4-1A17-9CBE-0738DA305333}"/>
              </a:ext>
            </a:extLst>
          </p:cNvPr>
          <p:cNvSpPr txBox="1"/>
          <p:nvPr/>
        </p:nvSpPr>
        <p:spPr>
          <a:xfrm>
            <a:off x="247835" y="4457538"/>
            <a:ext cx="4628965" cy="1384995"/>
          </a:xfrm>
          <a:prstGeom prst="rect">
            <a:avLst/>
          </a:prstGeom>
          <a:noFill/>
        </p:spPr>
        <p:txBody>
          <a:bodyPr wrap="square" rtlCol="0">
            <a:spAutoFit/>
          </a:bodyPr>
          <a:lstStyle/>
          <a:p>
            <a:pPr marL="755015" indent="-285750">
              <a:buFont typeface="Arial" panose="020B0604020202020204" pitchFamily="34" charset="0"/>
              <a:buChar char="•"/>
              <a:tabLst>
                <a:tab pos="735965" algn="l"/>
              </a:tabLst>
            </a:pPr>
            <a:r>
              <a:rPr lang="en-US" sz="2800" b="1" dirty="0">
                <a:solidFill>
                  <a:srgbClr val="006666"/>
                </a:solidFill>
                <a:latin typeface="+mj-lt"/>
                <a:cs typeface="Arial"/>
              </a:rPr>
              <a:t>80,000</a:t>
            </a:r>
            <a:r>
              <a:rPr lang="en-US" sz="2800" dirty="0">
                <a:solidFill>
                  <a:srgbClr val="006666"/>
                </a:solidFill>
                <a:latin typeface="+mj-lt"/>
                <a:cs typeface="Arial"/>
              </a:rPr>
              <a:t> FV ATMs in Japan</a:t>
            </a:r>
          </a:p>
          <a:p>
            <a:pPr marL="755015" indent="-285750">
              <a:buFont typeface="Arial" panose="020B0604020202020204" pitchFamily="34" charset="0"/>
              <a:buChar char="•"/>
              <a:tabLst>
                <a:tab pos="735965" algn="l"/>
              </a:tabLst>
            </a:pPr>
            <a:r>
              <a:rPr lang="en-US" sz="2800" b="1" dirty="0">
                <a:solidFill>
                  <a:srgbClr val="006666"/>
                </a:solidFill>
                <a:latin typeface="+mj-lt"/>
                <a:cs typeface="Arial"/>
              </a:rPr>
              <a:t>4000+</a:t>
            </a:r>
            <a:r>
              <a:rPr lang="en-US" sz="2800" dirty="0">
                <a:solidFill>
                  <a:srgbClr val="006666"/>
                </a:solidFill>
                <a:latin typeface="+mj-lt"/>
                <a:cs typeface="Arial"/>
              </a:rPr>
              <a:t> to date in Turkey</a:t>
            </a:r>
          </a:p>
          <a:p>
            <a:pPr marL="755015" indent="-285750">
              <a:buFont typeface="Arial" panose="020B0604020202020204" pitchFamily="34" charset="0"/>
              <a:buChar char="•"/>
              <a:tabLst>
                <a:tab pos="735965" algn="l"/>
              </a:tabLst>
            </a:pPr>
            <a:r>
              <a:rPr lang="en-US" sz="2800" b="1" dirty="0">
                <a:solidFill>
                  <a:srgbClr val="006666"/>
                </a:solidFill>
                <a:latin typeface="+mj-lt"/>
                <a:cs typeface="Arial"/>
              </a:rPr>
              <a:t>700</a:t>
            </a:r>
            <a:r>
              <a:rPr lang="en-US" sz="2800" dirty="0">
                <a:solidFill>
                  <a:srgbClr val="006666"/>
                </a:solidFill>
                <a:latin typeface="+mj-lt"/>
                <a:cs typeface="Arial"/>
              </a:rPr>
              <a:t> to date in Poland</a:t>
            </a:r>
          </a:p>
        </p:txBody>
      </p:sp>
      <p:pic>
        <p:nvPicPr>
          <p:cNvPr id="6" name="object 28">
            <a:extLst>
              <a:ext uri="{FF2B5EF4-FFF2-40B4-BE49-F238E27FC236}">
                <a16:creationId xmlns:a16="http://schemas.microsoft.com/office/drawing/2014/main" id="{49A4D52F-2AD0-3940-9417-28554C0E67E2}"/>
              </a:ext>
            </a:extLst>
          </p:cNvPr>
          <p:cNvPicPr/>
          <p:nvPr/>
        </p:nvPicPr>
        <p:blipFill>
          <a:blip r:embed="rId2" cstate="print"/>
          <a:stretch>
            <a:fillRect/>
          </a:stretch>
        </p:blipFill>
        <p:spPr>
          <a:xfrm>
            <a:off x="834804" y="1243959"/>
            <a:ext cx="4240598" cy="2947041"/>
          </a:xfrm>
          <a:prstGeom prst="rect">
            <a:avLst/>
          </a:prstGeom>
        </p:spPr>
      </p:pic>
      <p:grpSp>
        <p:nvGrpSpPr>
          <p:cNvPr id="35" name="Group 34">
            <a:extLst>
              <a:ext uri="{FF2B5EF4-FFF2-40B4-BE49-F238E27FC236}">
                <a16:creationId xmlns:a16="http://schemas.microsoft.com/office/drawing/2014/main" id="{02F66F79-CED2-4C9E-84ED-D3E4433700AA}"/>
              </a:ext>
            </a:extLst>
          </p:cNvPr>
          <p:cNvGrpSpPr/>
          <p:nvPr/>
        </p:nvGrpSpPr>
        <p:grpSpPr>
          <a:xfrm>
            <a:off x="6096000" y="1272896"/>
            <a:ext cx="5564029" cy="4694093"/>
            <a:chOff x="6087666" y="983234"/>
            <a:chExt cx="5018090" cy="4233512"/>
          </a:xfrm>
        </p:grpSpPr>
        <p:sp>
          <p:nvSpPr>
            <p:cNvPr id="32" name="Rectangle 31">
              <a:extLst>
                <a:ext uri="{FF2B5EF4-FFF2-40B4-BE49-F238E27FC236}">
                  <a16:creationId xmlns:a16="http://schemas.microsoft.com/office/drawing/2014/main" id="{ED60A611-0CAD-47AA-F427-13845E40C78A}"/>
                </a:ext>
              </a:extLst>
            </p:cNvPr>
            <p:cNvSpPr/>
            <p:nvPr/>
          </p:nvSpPr>
          <p:spPr>
            <a:xfrm>
              <a:off x="6087666" y="983234"/>
              <a:ext cx="5018090" cy="3817366"/>
            </a:xfrm>
            <a:prstGeom prst="rect">
              <a:avLst/>
            </a:prstGeom>
            <a:solidFill>
              <a:schemeClr val="bg1"/>
            </a:solidFill>
            <a:ln>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object 5">
              <a:extLst>
                <a:ext uri="{FF2B5EF4-FFF2-40B4-BE49-F238E27FC236}">
                  <a16:creationId xmlns:a16="http://schemas.microsoft.com/office/drawing/2014/main" id="{936CC05E-C204-22EC-9BC6-2A19CDA3BB9A}"/>
                </a:ext>
              </a:extLst>
            </p:cNvPr>
            <p:cNvPicPr/>
            <p:nvPr/>
          </p:nvPicPr>
          <p:blipFill>
            <a:blip r:embed="rId3" cstate="print"/>
            <a:stretch>
              <a:fillRect/>
            </a:stretch>
          </p:blipFill>
          <p:spPr>
            <a:xfrm>
              <a:off x="6254612" y="1259599"/>
              <a:ext cx="944798" cy="347191"/>
            </a:xfrm>
            <a:prstGeom prst="rect">
              <a:avLst/>
            </a:prstGeom>
          </p:spPr>
        </p:pic>
        <p:pic>
          <p:nvPicPr>
            <p:cNvPr id="11" name="object 6">
              <a:extLst>
                <a:ext uri="{FF2B5EF4-FFF2-40B4-BE49-F238E27FC236}">
                  <a16:creationId xmlns:a16="http://schemas.microsoft.com/office/drawing/2014/main" id="{A5639B45-8226-F21F-756E-ED7B5017DD45}"/>
                </a:ext>
              </a:extLst>
            </p:cNvPr>
            <p:cNvPicPr/>
            <p:nvPr/>
          </p:nvPicPr>
          <p:blipFill>
            <a:blip r:embed="rId4" cstate="print"/>
            <a:stretch>
              <a:fillRect/>
            </a:stretch>
          </p:blipFill>
          <p:spPr>
            <a:xfrm>
              <a:off x="7396419" y="1254818"/>
              <a:ext cx="1637429" cy="351971"/>
            </a:xfrm>
            <a:prstGeom prst="rect">
              <a:avLst/>
            </a:prstGeom>
          </p:spPr>
        </p:pic>
        <p:pic>
          <p:nvPicPr>
            <p:cNvPr id="12" name="object 7">
              <a:extLst>
                <a:ext uri="{FF2B5EF4-FFF2-40B4-BE49-F238E27FC236}">
                  <a16:creationId xmlns:a16="http://schemas.microsoft.com/office/drawing/2014/main" id="{9ECFC7C4-BC6B-B3DF-91AD-8890872D1F34}"/>
                </a:ext>
              </a:extLst>
            </p:cNvPr>
            <p:cNvPicPr/>
            <p:nvPr/>
          </p:nvPicPr>
          <p:blipFill>
            <a:blip r:embed="rId5" cstate="print"/>
            <a:stretch>
              <a:fillRect/>
            </a:stretch>
          </p:blipFill>
          <p:spPr>
            <a:xfrm>
              <a:off x="6275591" y="1772018"/>
              <a:ext cx="495989" cy="612123"/>
            </a:xfrm>
            <a:prstGeom prst="rect">
              <a:avLst/>
            </a:prstGeom>
          </p:spPr>
        </p:pic>
        <p:pic>
          <p:nvPicPr>
            <p:cNvPr id="14" name="object 8">
              <a:extLst>
                <a:ext uri="{FF2B5EF4-FFF2-40B4-BE49-F238E27FC236}">
                  <a16:creationId xmlns:a16="http://schemas.microsoft.com/office/drawing/2014/main" id="{6BF072CB-1627-3472-2158-C2DB45747D43}"/>
                </a:ext>
              </a:extLst>
            </p:cNvPr>
            <p:cNvPicPr/>
            <p:nvPr/>
          </p:nvPicPr>
          <p:blipFill>
            <a:blip r:embed="rId6" cstate="print"/>
            <a:stretch>
              <a:fillRect/>
            </a:stretch>
          </p:blipFill>
          <p:spPr>
            <a:xfrm>
              <a:off x="9181713" y="3434432"/>
              <a:ext cx="1417802" cy="232267"/>
            </a:xfrm>
            <a:prstGeom prst="rect">
              <a:avLst/>
            </a:prstGeom>
          </p:spPr>
        </p:pic>
        <p:pic>
          <p:nvPicPr>
            <p:cNvPr id="15" name="object 9">
              <a:extLst>
                <a:ext uri="{FF2B5EF4-FFF2-40B4-BE49-F238E27FC236}">
                  <a16:creationId xmlns:a16="http://schemas.microsoft.com/office/drawing/2014/main" id="{1C0A0E24-A561-CD4D-D08F-98E9ED872148}"/>
                </a:ext>
              </a:extLst>
            </p:cNvPr>
            <p:cNvPicPr/>
            <p:nvPr/>
          </p:nvPicPr>
          <p:blipFill>
            <a:blip r:embed="rId7" cstate="print"/>
            <a:stretch>
              <a:fillRect/>
            </a:stretch>
          </p:blipFill>
          <p:spPr>
            <a:xfrm>
              <a:off x="9181713" y="2857929"/>
              <a:ext cx="952056" cy="320578"/>
            </a:xfrm>
            <a:prstGeom prst="rect">
              <a:avLst/>
            </a:prstGeom>
          </p:spPr>
        </p:pic>
        <p:pic>
          <p:nvPicPr>
            <p:cNvPr id="16" name="object 10">
              <a:extLst>
                <a:ext uri="{FF2B5EF4-FFF2-40B4-BE49-F238E27FC236}">
                  <a16:creationId xmlns:a16="http://schemas.microsoft.com/office/drawing/2014/main" id="{D914DAC1-9358-9F2A-F0B2-4C920946CC86}"/>
                </a:ext>
              </a:extLst>
            </p:cNvPr>
            <p:cNvPicPr/>
            <p:nvPr/>
          </p:nvPicPr>
          <p:blipFill>
            <a:blip r:embed="rId8" cstate="print"/>
            <a:stretch>
              <a:fillRect/>
            </a:stretch>
          </p:blipFill>
          <p:spPr>
            <a:xfrm>
              <a:off x="7724033" y="3947492"/>
              <a:ext cx="2346873" cy="204443"/>
            </a:xfrm>
            <a:prstGeom prst="rect">
              <a:avLst/>
            </a:prstGeom>
          </p:spPr>
        </p:pic>
        <p:pic>
          <p:nvPicPr>
            <p:cNvPr id="17" name="object 11">
              <a:extLst>
                <a:ext uri="{FF2B5EF4-FFF2-40B4-BE49-F238E27FC236}">
                  <a16:creationId xmlns:a16="http://schemas.microsoft.com/office/drawing/2014/main" id="{C001CC25-F365-AA63-5828-D6819CC6DE35}"/>
                </a:ext>
              </a:extLst>
            </p:cNvPr>
            <p:cNvPicPr/>
            <p:nvPr/>
          </p:nvPicPr>
          <p:blipFill>
            <a:blip r:embed="rId9" cstate="print"/>
            <a:stretch>
              <a:fillRect/>
            </a:stretch>
          </p:blipFill>
          <p:spPr>
            <a:xfrm>
              <a:off x="7404981" y="1787485"/>
              <a:ext cx="1079078" cy="382273"/>
            </a:xfrm>
            <a:prstGeom prst="rect">
              <a:avLst/>
            </a:prstGeom>
          </p:spPr>
        </p:pic>
        <p:pic>
          <p:nvPicPr>
            <p:cNvPr id="18" name="object 12">
              <a:extLst>
                <a:ext uri="{FF2B5EF4-FFF2-40B4-BE49-F238E27FC236}">
                  <a16:creationId xmlns:a16="http://schemas.microsoft.com/office/drawing/2014/main" id="{DB5FB973-B2D5-FDBE-76E4-6E56F08BF114}"/>
                </a:ext>
              </a:extLst>
            </p:cNvPr>
            <p:cNvPicPr/>
            <p:nvPr/>
          </p:nvPicPr>
          <p:blipFill>
            <a:blip r:embed="rId10" cstate="print"/>
            <a:stretch>
              <a:fillRect/>
            </a:stretch>
          </p:blipFill>
          <p:spPr>
            <a:xfrm>
              <a:off x="9181713" y="2451198"/>
              <a:ext cx="1146822" cy="232267"/>
            </a:xfrm>
            <a:prstGeom prst="rect">
              <a:avLst/>
            </a:prstGeom>
          </p:spPr>
        </p:pic>
        <p:grpSp>
          <p:nvGrpSpPr>
            <p:cNvPr id="19" name="object 13">
              <a:extLst>
                <a:ext uri="{FF2B5EF4-FFF2-40B4-BE49-F238E27FC236}">
                  <a16:creationId xmlns:a16="http://schemas.microsoft.com/office/drawing/2014/main" id="{C5DD5D0F-C5CE-CF51-2942-2B8EEAE37291}"/>
                </a:ext>
              </a:extLst>
            </p:cNvPr>
            <p:cNvGrpSpPr/>
            <p:nvPr/>
          </p:nvGrpSpPr>
          <p:grpSpPr>
            <a:xfrm>
              <a:off x="9139372" y="1231936"/>
              <a:ext cx="1596841" cy="871004"/>
              <a:chOff x="7352030" y="1558289"/>
              <a:chExt cx="1676400" cy="914400"/>
            </a:xfrm>
          </p:grpSpPr>
          <p:pic>
            <p:nvPicPr>
              <p:cNvPr id="20" name="object 14">
                <a:extLst>
                  <a:ext uri="{FF2B5EF4-FFF2-40B4-BE49-F238E27FC236}">
                    <a16:creationId xmlns:a16="http://schemas.microsoft.com/office/drawing/2014/main" id="{3E3C3504-1931-1B3D-53AC-7D1858B8D264}"/>
                  </a:ext>
                </a:extLst>
              </p:cNvPr>
              <p:cNvPicPr/>
              <p:nvPr/>
            </p:nvPicPr>
            <p:blipFill>
              <a:blip r:embed="rId11" cstate="print"/>
              <a:stretch>
                <a:fillRect/>
              </a:stretch>
            </p:blipFill>
            <p:spPr>
              <a:xfrm>
                <a:off x="7352030" y="2204719"/>
                <a:ext cx="1676400" cy="267970"/>
              </a:xfrm>
              <a:prstGeom prst="rect">
                <a:avLst/>
              </a:prstGeom>
            </p:spPr>
          </p:pic>
          <p:pic>
            <p:nvPicPr>
              <p:cNvPr id="21" name="object 15">
                <a:extLst>
                  <a:ext uri="{FF2B5EF4-FFF2-40B4-BE49-F238E27FC236}">
                    <a16:creationId xmlns:a16="http://schemas.microsoft.com/office/drawing/2014/main" id="{5C976807-F7E8-2C46-309B-82856949627A}"/>
                  </a:ext>
                </a:extLst>
              </p:cNvPr>
              <p:cNvPicPr/>
              <p:nvPr/>
            </p:nvPicPr>
            <p:blipFill>
              <a:blip r:embed="rId12" cstate="print"/>
              <a:stretch>
                <a:fillRect/>
              </a:stretch>
            </p:blipFill>
            <p:spPr>
              <a:xfrm>
                <a:off x="8418830" y="1583689"/>
                <a:ext cx="477520" cy="621029"/>
              </a:xfrm>
              <a:prstGeom prst="rect">
                <a:avLst/>
              </a:prstGeom>
            </p:spPr>
          </p:pic>
          <p:pic>
            <p:nvPicPr>
              <p:cNvPr id="22" name="object 16">
                <a:extLst>
                  <a:ext uri="{FF2B5EF4-FFF2-40B4-BE49-F238E27FC236}">
                    <a16:creationId xmlns:a16="http://schemas.microsoft.com/office/drawing/2014/main" id="{E8700667-F966-C981-1A6B-5340FFE0E91F}"/>
                  </a:ext>
                </a:extLst>
              </p:cNvPr>
              <p:cNvPicPr/>
              <p:nvPr/>
            </p:nvPicPr>
            <p:blipFill>
              <a:blip r:embed="rId13" cstate="print"/>
              <a:stretch>
                <a:fillRect/>
              </a:stretch>
            </p:blipFill>
            <p:spPr>
              <a:xfrm>
                <a:off x="7604760" y="1558289"/>
                <a:ext cx="393700" cy="640079"/>
              </a:xfrm>
              <a:prstGeom prst="rect">
                <a:avLst/>
              </a:prstGeom>
            </p:spPr>
          </p:pic>
        </p:grpSp>
        <p:grpSp>
          <p:nvGrpSpPr>
            <p:cNvPr id="23" name="object 17">
              <a:extLst>
                <a:ext uri="{FF2B5EF4-FFF2-40B4-BE49-F238E27FC236}">
                  <a16:creationId xmlns:a16="http://schemas.microsoft.com/office/drawing/2014/main" id="{BDF549BA-13C2-C305-F00B-CD26574310A2}"/>
                </a:ext>
              </a:extLst>
            </p:cNvPr>
            <p:cNvGrpSpPr/>
            <p:nvPr/>
          </p:nvGrpSpPr>
          <p:grpSpPr>
            <a:xfrm>
              <a:off x="6313490" y="2594052"/>
              <a:ext cx="2583980" cy="1889595"/>
              <a:chOff x="7352030" y="2526029"/>
              <a:chExt cx="2712720" cy="1983739"/>
            </a:xfrm>
          </p:grpSpPr>
          <p:pic>
            <p:nvPicPr>
              <p:cNvPr id="24" name="object 18">
                <a:extLst>
                  <a:ext uri="{FF2B5EF4-FFF2-40B4-BE49-F238E27FC236}">
                    <a16:creationId xmlns:a16="http://schemas.microsoft.com/office/drawing/2014/main" id="{CC63C7C5-66D1-F43A-EE73-9FC26303DB9E}"/>
                  </a:ext>
                </a:extLst>
              </p:cNvPr>
              <p:cNvPicPr/>
              <p:nvPr/>
            </p:nvPicPr>
            <p:blipFill>
              <a:blip r:embed="rId14" cstate="print"/>
              <a:stretch>
                <a:fillRect/>
              </a:stretch>
            </p:blipFill>
            <p:spPr>
              <a:xfrm>
                <a:off x="7352030" y="2526029"/>
                <a:ext cx="2480310" cy="307339"/>
              </a:xfrm>
              <a:prstGeom prst="rect">
                <a:avLst/>
              </a:prstGeom>
            </p:spPr>
          </p:pic>
          <p:pic>
            <p:nvPicPr>
              <p:cNvPr id="25" name="object 19">
                <a:extLst>
                  <a:ext uri="{FF2B5EF4-FFF2-40B4-BE49-F238E27FC236}">
                    <a16:creationId xmlns:a16="http://schemas.microsoft.com/office/drawing/2014/main" id="{D84F264B-500A-27C9-5F4F-7A12ACB7A418}"/>
                  </a:ext>
                </a:extLst>
              </p:cNvPr>
              <p:cNvPicPr/>
              <p:nvPr/>
            </p:nvPicPr>
            <p:blipFill>
              <a:blip r:embed="rId15" cstate="print"/>
              <a:stretch>
                <a:fillRect/>
              </a:stretch>
            </p:blipFill>
            <p:spPr>
              <a:xfrm>
                <a:off x="7352030" y="2874009"/>
                <a:ext cx="1169670" cy="403860"/>
              </a:xfrm>
              <a:prstGeom prst="rect">
                <a:avLst/>
              </a:prstGeom>
            </p:spPr>
          </p:pic>
          <p:pic>
            <p:nvPicPr>
              <p:cNvPr id="26" name="object 20">
                <a:extLst>
                  <a:ext uri="{FF2B5EF4-FFF2-40B4-BE49-F238E27FC236}">
                    <a16:creationId xmlns:a16="http://schemas.microsoft.com/office/drawing/2014/main" id="{34EB929C-971B-6D2E-EFD5-F776A5FA78A5}"/>
                  </a:ext>
                </a:extLst>
              </p:cNvPr>
              <p:cNvPicPr/>
              <p:nvPr/>
            </p:nvPicPr>
            <p:blipFill>
              <a:blip r:embed="rId16" cstate="print"/>
              <a:stretch>
                <a:fillRect/>
              </a:stretch>
            </p:blipFill>
            <p:spPr>
              <a:xfrm>
                <a:off x="8647430" y="2875279"/>
                <a:ext cx="1417320" cy="359410"/>
              </a:xfrm>
              <a:prstGeom prst="rect">
                <a:avLst/>
              </a:prstGeom>
            </p:spPr>
          </p:pic>
          <p:pic>
            <p:nvPicPr>
              <p:cNvPr id="27" name="object 21">
                <a:extLst>
                  <a:ext uri="{FF2B5EF4-FFF2-40B4-BE49-F238E27FC236}">
                    <a16:creationId xmlns:a16="http://schemas.microsoft.com/office/drawing/2014/main" id="{5A1EE5BF-BD4E-1469-8CBD-20D5304B2EC9}"/>
                  </a:ext>
                </a:extLst>
              </p:cNvPr>
              <p:cNvPicPr/>
              <p:nvPr/>
            </p:nvPicPr>
            <p:blipFill>
              <a:blip r:embed="rId17" cstate="print"/>
              <a:stretch>
                <a:fillRect/>
              </a:stretch>
            </p:blipFill>
            <p:spPr>
              <a:xfrm>
                <a:off x="7352030" y="3276599"/>
                <a:ext cx="1132840" cy="450850"/>
              </a:xfrm>
              <a:prstGeom prst="rect">
                <a:avLst/>
              </a:prstGeom>
            </p:spPr>
          </p:pic>
          <p:pic>
            <p:nvPicPr>
              <p:cNvPr id="28" name="object 22">
                <a:extLst>
                  <a:ext uri="{FF2B5EF4-FFF2-40B4-BE49-F238E27FC236}">
                    <a16:creationId xmlns:a16="http://schemas.microsoft.com/office/drawing/2014/main" id="{A1A4674F-52C6-E023-D644-41FA7C37B0F4}"/>
                  </a:ext>
                </a:extLst>
              </p:cNvPr>
              <p:cNvPicPr/>
              <p:nvPr/>
            </p:nvPicPr>
            <p:blipFill>
              <a:blip r:embed="rId18" cstate="print"/>
              <a:stretch>
                <a:fillRect/>
              </a:stretch>
            </p:blipFill>
            <p:spPr>
              <a:xfrm>
                <a:off x="7352030" y="4164329"/>
                <a:ext cx="1132840" cy="345439"/>
              </a:xfrm>
              <a:prstGeom prst="rect">
                <a:avLst/>
              </a:prstGeom>
            </p:spPr>
          </p:pic>
          <p:pic>
            <p:nvPicPr>
              <p:cNvPr id="29" name="object 23">
                <a:extLst>
                  <a:ext uri="{FF2B5EF4-FFF2-40B4-BE49-F238E27FC236}">
                    <a16:creationId xmlns:a16="http://schemas.microsoft.com/office/drawing/2014/main" id="{0C7EFA41-1B9E-1368-3EBB-FCD8AE3DD6A7}"/>
                  </a:ext>
                </a:extLst>
              </p:cNvPr>
              <p:cNvPicPr/>
              <p:nvPr/>
            </p:nvPicPr>
            <p:blipFill>
              <a:blip r:embed="rId19" cstate="print"/>
              <a:stretch>
                <a:fillRect/>
              </a:stretch>
            </p:blipFill>
            <p:spPr>
              <a:xfrm>
                <a:off x="8723630" y="3356609"/>
                <a:ext cx="1276350" cy="273050"/>
              </a:xfrm>
              <a:prstGeom prst="rect">
                <a:avLst/>
              </a:prstGeom>
            </p:spPr>
          </p:pic>
          <p:pic>
            <p:nvPicPr>
              <p:cNvPr id="30" name="object 24">
                <a:extLst>
                  <a:ext uri="{FF2B5EF4-FFF2-40B4-BE49-F238E27FC236}">
                    <a16:creationId xmlns:a16="http://schemas.microsoft.com/office/drawing/2014/main" id="{32090806-68D1-F0E4-5835-9AEF898F1247}"/>
                  </a:ext>
                </a:extLst>
              </p:cNvPr>
              <p:cNvPicPr/>
              <p:nvPr/>
            </p:nvPicPr>
            <p:blipFill>
              <a:blip r:embed="rId20" cstate="print"/>
              <a:stretch>
                <a:fillRect/>
              </a:stretch>
            </p:blipFill>
            <p:spPr>
              <a:xfrm>
                <a:off x="7352030" y="3760469"/>
                <a:ext cx="965200" cy="391160"/>
              </a:xfrm>
              <a:prstGeom prst="rect">
                <a:avLst/>
              </a:prstGeom>
            </p:spPr>
          </p:pic>
        </p:grpSp>
        <p:sp>
          <p:nvSpPr>
            <p:cNvPr id="4" name="TextBox 3">
              <a:extLst>
                <a:ext uri="{FF2B5EF4-FFF2-40B4-BE49-F238E27FC236}">
                  <a16:creationId xmlns:a16="http://schemas.microsoft.com/office/drawing/2014/main" id="{553EFFCA-CB25-F992-D58B-5F5463893487}"/>
                </a:ext>
              </a:extLst>
            </p:cNvPr>
            <p:cNvSpPr txBox="1"/>
            <p:nvPr/>
          </p:nvSpPr>
          <p:spPr>
            <a:xfrm>
              <a:off x="6087666" y="4785859"/>
              <a:ext cx="5018090" cy="430887"/>
            </a:xfrm>
            <a:prstGeom prst="rect">
              <a:avLst/>
            </a:prstGeom>
            <a:solidFill>
              <a:srgbClr val="006666"/>
            </a:solidFill>
            <a:ln>
              <a:solidFill>
                <a:schemeClr val="bg1"/>
              </a:solidFill>
            </a:ln>
          </p:spPr>
          <p:txBody>
            <a:bodyPr wrap="square" rtlCol="0">
              <a:spAutoFit/>
            </a:bodyPr>
            <a:lstStyle/>
            <a:p>
              <a:pPr algn="ctr"/>
              <a:r>
                <a:rPr lang="en-US" sz="2200" b="1" dirty="0">
                  <a:solidFill>
                    <a:schemeClr val="bg1"/>
                  </a:solidFill>
                  <a:highlight>
                    <a:srgbClr val="006666"/>
                  </a:highlight>
                  <a:latin typeface="+mj-lt"/>
                  <a:cs typeface="Arial"/>
                </a:rPr>
                <a:t>Adopted by over 80% of Japanese banks</a:t>
              </a:r>
            </a:p>
          </p:txBody>
        </p:sp>
      </p:grpSp>
      <p:pic>
        <p:nvPicPr>
          <p:cNvPr id="7" name="Picture 6">
            <a:extLst>
              <a:ext uri="{FF2B5EF4-FFF2-40B4-BE49-F238E27FC236}">
                <a16:creationId xmlns:a16="http://schemas.microsoft.com/office/drawing/2014/main" id="{D3965354-933A-F87E-0763-65DCF428A060}"/>
              </a:ext>
            </a:extLst>
          </p:cNvPr>
          <p:cNvPicPr>
            <a:picLocks noChangeAspect="1"/>
          </p:cNvPicPr>
          <p:nvPr/>
        </p:nvPicPr>
        <p:blipFill>
          <a:blip r:embed="rId21" cstate="print">
            <a:extLst>
              <a:ext uri="{BEBA8EAE-BF5A-486C-A8C5-ECC9F3942E4B}">
                <a14:imgProps xmlns:a14="http://schemas.microsoft.com/office/drawing/2010/main">
                  <a14:imgLayer r:embed="rId2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17960" y="384882"/>
            <a:ext cx="1939656" cy="568340"/>
          </a:xfrm>
          <a:prstGeom prst="rect">
            <a:avLst/>
          </a:prstGeom>
          <a:noFill/>
        </p:spPr>
      </p:pic>
    </p:spTree>
    <p:extLst>
      <p:ext uri="{BB962C8B-B14F-4D97-AF65-F5344CB8AC3E}">
        <p14:creationId xmlns:p14="http://schemas.microsoft.com/office/powerpoint/2010/main" val="14969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F351F5C-2E71-C20E-EB73-73CD005CC345}"/>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5C6F9BC1-52C8-557E-6C39-466FD4F87D51}"/>
              </a:ext>
            </a:extLst>
          </p:cNvPr>
          <p:cNvSpPr txBox="1">
            <a:spLocks noGrp="1"/>
          </p:cNvSpPr>
          <p:nvPr>
            <p:ph type="title"/>
          </p:nvPr>
        </p:nvSpPr>
        <p:spPr>
          <a:xfrm>
            <a:off x="762000" y="310081"/>
            <a:ext cx="5638800" cy="1243930"/>
          </a:xfrm>
          <a:prstGeom prst="rect">
            <a:avLst/>
          </a:prstGeom>
        </p:spPr>
        <p:txBody>
          <a:bodyPr vert="horz" wrap="square" lIns="0" tIns="12700" rIns="0" bIns="0" rtlCol="0">
            <a:spAutoFit/>
          </a:bodyPr>
          <a:lstStyle/>
          <a:p>
            <a:pPr marL="12700">
              <a:lnSpc>
                <a:spcPct val="100000"/>
              </a:lnSpc>
              <a:spcBef>
                <a:spcPts val="100"/>
              </a:spcBef>
            </a:pPr>
            <a:r>
              <a:rPr lang="en-IN" sz="4000" spc="-40" dirty="0">
                <a:solidFill>
                  <a:srgbClr val="006666"/>
                </a:solidFill>
                <a:latin typeface="+mj-lt"/>
              </a:rPr>
              <a:t>CASE STUDIES - </a:t>
            </a:r>
            <a:r>
              <a:rPr lang="en-IN" sz="4000" spc="-30" dirty="0">
                <a:solidFill>
                  <a:schemeClr val="tx1"/>
                </a:solidFill>
                <a:latin typeface="+mj-lt"/>
              </a:rPr>
              <a:t>PHYSICAL </a:t>
            </a:r>
            <a:br>
              <a:rPr lang="en-IN" sz="4000" spc="-30" dirty="0">
                <a:solidFill>
                  <a:schemeClr val="tx1"/>
                </a:solidFill>
                <a:latin typeface="+mj-lt"/>
              </a:rPr>
            </a:br>
            <a:r>
              <a:rPr lang="en-IN" sz="4000" spc="-30" dirty="0">
                <a:solidFill>
                  <a:schemeClr val="tx1"/>
                </a:solidFill>
                <a:latin typeface="+mj-lt"/>
              </a:rPr>
              <a:t>ACCESS CONTROL</a:t>
            </a:r>
            <a:endParaRPr sz="4000" spc="-40" dirty="0">
              <a:solidFill>
                <a:srgbClr val="006666"/>
              </a:solidFill>
              <a:latin typeface="+mj-lt"/>
            </a:endParaRPr>
          </a:p>
        </p:txBody>
      </p:sp>
      <p:sp>
        <p:nvSpPr>
          <p:cNvPr id="13" name="Rectangle 12">
            <a:extLst>
              <a:ext uri="{FF2B5EF4-FFF2-40B4-BE49-F238E27FC236}">
                <a16:creationId xmlns:a16="http://schemas.microsoft.com/office/drawing/2014/main" id="{F23E115C-60D8-E27D-47C5-A85F22A8E664}"/>
              </a:ext>
            </a:extLst>
          </p:cNvPr>
          <p:cNvSpPr/>
          <p:nvPr/>
        </p:nvSpPr>
        <p:spPr>
          <a:xfrm>
            <a:off x="0" y="0"/>
            <a:ext cx="434384" cy="6858000"/>
          </a:xfrm>
          <a:prstGeom prst="rect">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 name="TextBox 1">
            <a:extLst>
              <a:ext uri="{FF2B5EF4-FFF2-40B4-BE49-F238E27FC236}">
                <a16:creationId xmlns:a16="http://schemas.microsoft.com/office/drawing/2014/main" id="{4F2084E5-4FA1-FB64-ED6E-A06C96956347}"/>
              </a:ext>
            </a:extLst>
          </p:cNvPr>
          <p:cNvSpPr txBox="1"/>
          <p:nvPr/>
        </p:nvSpPr>
        <p:spPr>
          <a:xfrm>
            <a:off x="247835" y="2619772"/>
            <a:ext cx="7219765" cy="1754326"/>
          </a:xfrm>
          <a:prstGeom prst="rect">
            <a:avLst/>
          </a:prstGeom>
          <a:noFill/>
        </p:spPr>
        <p:txBody>
          <a:bodyPr wrap="square" rtlCol="0">
            <a:spAutoFit/>
          </a:bodyPr>
          <a:lstStyle/>
          <a:p>
            <a:pPr marL="469265">
              <a:tabLst>
                <a:tab pos="735965" algn="l"/>
              </a:tabLst>
            </a:pPr>
            <a:r>
              <a:rPr lang="en-US" sz="1800" dirty="0">
                <a:solidFill>
                  <a:srgbClr val="006666"/>
                </a:solidFill>
                <a:latin typeface="+mj-lt"/>
                <a:cs typeface="Arial"/>
              </a:rPr>
              <a:t>At an installation of Hitachi Vein technology with a trusted partner in 18 prisons across the UK, the biometric identity management system is used in conjunction with an ID card generation system. The vein technology allows staff to effortlessly </a:t>
            </a:r>
            <a:r>
              <a:rPr lang="en-US" sz="1800" dirty="0" err="1">
                <a:solidFill>
                  <a:srgbClr val="006666"/>
                </a:solidFill>
                <a:latin typeface="+mj-lt"/>
                <a:cs typeface="Arial"/>
              </a:rPr>
              <a:t>enrol</a:t>
            </a:r>
            <a:r>
              <a:rPr lang="en-US" sz="1800" dirty="0">
                <a:solidFill>
                  <a:srgbClr val="006666"/>
                </a:solidFill>
                <a:latin typeface="+mj-lt"/>
                <a:cs typeface="Arial"/>
              </a:rPr>
              <a:t> and discharge inmates, as well as giving them the ability to keep total control over any visitors entering and leaving the site.</a:t>
            </a:r>
          </a:p>
        </p:txBody>
      </p:sp>
      <p:pic>
        <p:nvPicPr>
          <p:cNvPr id="11" name="object 10">
            <a:extLst>
              <a:ext uri="{FF2B5EF4-FFF2-40B4-BE49-F238E27FC236}">
                <a16:creationId xmlns:a16="http://schemas.microsoft.com/office/drawing/2014/main" id="{C84E81EF-53C7-0330-6FB9-1DA2554C218B}"/>
              </a:ext>
            </a:extLst>
          </p:cNvPr>
          <p:cNvPicPr/>
          <p:nvPr/>
        </p:nvPicPr>
        <p:blipFill>
          <a:blip r:embed="rId2" cstate="print"/>
          <a:stretch>
            <a:fillRect/>
          </a:stretch>
        </p:blipFill>
        <p:spPr>
          <a:xfrm>
            <a:off x="7637871" y="588993"/>
            <a:ext cx="4554129" cy="2356402"/>
          </a:xfrm>
          <a:prstGeom prst="rect">
            <a:avLst/>
          </a:prstGeom>
        </p:spPr>
      </p:pic>
      <p:grpSp>
        <p:nvGrpSpPr>
          <p:cNvPr id="19" name="Group 18">
            <a:extLst>
              <a:ext uri="{FF2B5EF4-FFF2-40B4-BE49-F238E27FC236}">
                <a16:creationId xmlns:a16="http://schemas.microsoft.com/office/drawing/2014/main" id="{D0ECA5FF-A9A0-56F3-410B-56D683119F2B}"/>
              </a:ext>
            </a:extLst>
          </p:cNvPr>
          <p:cNvGrpSpPr/>
          <p:nvPr/>
        </p:nvGrpSpPr>
        <p:grpSpPr>
          <a:xfrm>
            <a:off x="7058174" y="2945395"/>
            <a:ext cx="5514826" cy="3461320"/>
            <a:chOff x="7058174" y="3044701"/>
            <a:chExt cx="5295420" cy="3323612"/>
          </a:xfrm>
        </p:grpSpPr>
        <p:pic>
          <p:nvPicPr>
            <p:cNvPr id="7" name="object 3">
              <a:extLst>
                <a:ext uri="{FF2B5EF4-FFF2-40B4-BE49-F238E27FC236}">
                  <a16:creationId xmlns:a16="http://schemas.microsoft.com/office/drawing/2014/main" id="{265EBA16-AE71-DCB9-AD5A-8E6EB17E365D}"/>
                </a:ext>
              </a:extLst>
            </p:cNvPr>
            <p:cNvPicPr/>
            <p:nvPr/>
          </p:nvPicPr>
          <p:blipFill>
            <a:blip r:embed="rId3" cstate="print"/>
            <a:stretch>
              <a:fillRect/>
            </a:stretch>
          </p:blipFill>
          <p:spPr>
            <a:xfrm>
              <a:off x="7058174" y="3044701"/>
              <a:ext cx="5295420" cy="3323612"/>
            </a:xfrm>
            <a:prstGeom prst="rect">
              <a:avLst/>
            </a:prstGeom>
          </p:spPr>
        </p:pic>
        <p:pic>
          <p:nvPicPr>
            <p:cNvPr id="12" name="object 9">
              <a:extLst>
                <a:ext uri="{FF2B5EF4-FFF2-40B4-BE49-F238E27FC236}">
                  <a16:creationId xmlns:a16="http://schemas.microsoft.com/office/drawing/2014/main" id="{DA445582-CE65-5D84-30EF-63571F4B3CC5}"/>
                </a:ext>
              </a:extLst>
            </p:cNvPr>
            <p:cNvPicPr/>
            <p:nvPr/>
          </p:nvPicPr>
          <p:blipFill>
            <a:blip r:embed="rId4" cstate="print"/>
            <a:stretch>
              <a:fillRect/>
            </a:stretch>
          </p:blipFill>
          <p:spPr>
            <a:xfrm>
              <a:off x="9067800" y="3460897"/>
              <a:ext cx="1131885" cy="693898"/>
            </a:xfrm>
            <a:prstGeom prst="rect">
              <a:avLst/>
            </a:prstGeom>
          </p:spPr>
        </p:pic>
      </p:grpSp>
      <p:sp>
        <p:nvSpPr>
          <p:cNvPr id="16" name="Rectangle 15">
            <a:extLst>
              <a:ext uri="{FF2B5EF4-FFF2-40B4-BE49-F238E27FC236}">
                <a16:creationId xmlns:a16="http://schemas.microsoft.com/office/drawing/2014/main" id="{E7FFC4AD-B258-66E3-C658-74D13227638D}"/>
              </a:ext>
            </a:extLst>
          </p:cNvPr>
          <p:cNvSpPr/>
          <p:nvPr/>
        </p:nvSpPr>
        <p:spPr>
          <a:xfrm>
            <a:off x="762000" y="4522955"/>
            <a:ext cx="6248400" cy="1870723"/>
          </a:xfrm>
          <a:prstGeom prst="rect">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7" name="object 7">
            <a:extLst>
              <a:ext uri="{FF2B5EF4-FFF2-40B4-BE49-F238E27FC236}">
                <a16:creationId xmlns:a16="http://schemas.microsoft.com/office/drawing/2014/main" id="{3F24CAE5-73E3-EAF5-77E9-CB85AB9696BB}"/>
              </a:ext>
            </a:extLst>
          </p:cNvPr>
          <p:cNvSpPr txBox="1"/>
          <p:nvPr/>
        </p:nvSpPr>
        <p:spPr>
          <a:xfrm>
            <a:off x="803987" y="4706507"/>
            <a:ext cx="5884584" cy="1182375"/>
          </a:xfrm>
          <a:prstGeom prst="rect">
            <a:avLst/>
          </a:prstGeom>
          <a:ln w="25514">
            <a:noFill/>
          </a:ln>
        </p:spPr>
        <p:txBody>
          <a:bodyPr vert="horz" wrap="square" lIns="0" tIns="73660" rIns="0" bIns="0" rtlCol="0">
            <a:spAutoFit/>
          </a:bodyPr>
          <a:lstStyle/>
          <a:p>
            <a:pPr marL="203835">
              <a:lnSpc>
                <a:spcPct val="100000"/>
              </a:lnSpc>
              <a:spcBef>
                <a:spcPts val="580"/>
              </a:spcBef>
            </a:pPr>
            <a:r>
              <a:rPr lang="en-US" b="1" dirty="0">
                <a:solidFill>
                  <a:schemeClr val="bg1"/>
                </a:solidFill>
                <a:latin typeface="Calibri (Headings)"/>
                <a:cs typeface="Arial"/>
              </a:rPr>
              <a:t>“The implementation for HMPS has streamlined our registration process, this saves us a minimum of 81 working days a year, freeing officers for other duties and saving a lot of money”</a:t>
            </a:r>
          </a:p>
        </p:txBody>
      </p:sp>
      <p:sp>
        <p:nvSpPr>
          <p:cNvPr id="18" name="object 7">
            <a:extLst>
              <a:ext uri="{FF2B5EF4-FFF2-40B4-BE49-F238E27FC236}">
                <a16:creationId xmlns:a16="http://schemas.microsoft.com/office/drawing/2014/main" id="{9204A45A-A556-A67C-4D15-4EA16FCA1278}"/>
              </a:ext>
            </a:extLst>
          </p:cNvPr>
          <p:cNvSpPr txBox="1"/>
          <p:nvPr/>
        </p:nvSpPr>
        <p:spPr>
          <a:xfrm>
            <a:off x="824147" y="5851609"/>
            <a:ext cx="3096186" cy="305212"/>
          </a:xfrm>
          <a:prstGeom prst="rect">
            <a:avLst/>
          </a:prstGeom>
          <a:ln w="25514">
            <a:noFill/>
          </a:ln>
        </p:spPr>
        <p:txBody>
          <a:bodyPr vert="horz" wrap="square" lIns="0" tIns="73660" rIns="0" bIns="0" rtlCol="0">
            <a:spAutoFit/>
          </a:bodyPr>
          <a:lstStyle/>
          <a:p>
            <a:pPr marL="203835" algn="l">
              <a:spcBef>
                <a:spcPts val="580"/>
              </a:spcBef>
            </a:pPr>
            <a:r>
              <a:rPr lang="en-US" sz="1500" dirty="0">
                <a:solidFill>
                  <a:srgbClr val="FFC000"/>
                </a:solidFill>
                <a:latin typeface="Calibri (Headings)"/>
                <a:cs typeface="Arial"/>
              </a:rPr>
              <a:t>Andy </a:t>
            </a:r>
            <a:r>
              <a:rPr lang="en-US" sz="1500" dirty="0" err="1">
                <a:solidFill>
                  <a:srgbClr val="FFC000"/>
                </a:solidFill>
                <a:latin typeface="Calibri (Headings)"/>
                <a:cs typeface="Arial"/>
              </a:rPr>
              <a:t>Livall</a:t>
            </a:r>
            <a:r>
              <a:rPr lang="en-US" sz="1500" dirty="0">
                <a:solidFill>
                  <a:srgbClr val="FFC000"/>
                </a:solidFill>
                <a:latin typeface="Calibri (Headings)"/>
                <a:cs typeface="Arial"/>
              </a:rPr>
              <a:t> – Prison Reception Officer</a:t>
            </a:r>
          </a:p>
        </p:txBody>
      </p:sp>
      <p:grpSp>
        <p:nvGrpSpPr>
          <p:cNvPr id="14" name="Group 13">
            <a:extLst>
              <a:ext uri="{FF2B5EF4-FFF2-40B4-BE49-F238E27FC236}">
                <a16:creationId xmlns:a16="http://schemas.microsoft.com/office/drawing/2014/main" id="{72713063-F44F-2B52-6F7C-04F335B261B6}"/>
              </a:ext>
            </a:extLst>
          </p:cNvPr>
          <p:cNvGrpSpPr/>
          <p:nvPr/>
        </p:nvGrpSpPr>
        <p:grpSpPr>
          <a:xfrm>
            <a:off x="762000" y="1718979"/>
            <a:ext cx="4057985" cy="700837"/>
            <a:chOff x="762000" y="1718979"/>
            <a:chExt cx="4057985" cy="700837"/>
          </a:xfrm>
        </p:grpSpPr>
        <p:pic>
          <p:nvPicPr>
            <p:cNvPr id="10" name="object 9">
              <a:extLst>
                <a:ext uri="{FF2B5EF4-FFF2-40B4-BE49-F238E27FC236}">
                  <a16:creationId xmlns:a16="http://schemas.microsoft.com/office/drawing/2014/main" id="{DB35817A-AF0F-CC83-198F-E4AE7401887B}"/>
                </a:ext>
              </a:extLst>
            </p:cNvPr>
            <p:cNvPicPr/>
            <p:nvPr/>
          </p:nvPicPr>
          <p:blipFill>
            <a:blip r:embed="rId4" cstate="print"/>
            <a:srcRect l="3272" t="3744" r="1" b="7403"/>
            <a:stretch>
              <a:fillRect/>
            </a:stretch>
          </p:blipFill>
          <p:spPr>
            <a:xfrm>
              <a:off x="3575442" y="1718979"/>
              <a:ext cx="1244543" cy="700837"/>
            </a:xfrm>
            <a:prstGeom prst="rect">
              <a:avLst/>
            </a:prstGeom>
          </p:spPr>
        </p:pic>
        <p:cxnSp>
          <p:nvCxnSpPr>
            <p:cNvPr id="5" name="Straight Connector 4">
              <a:extLst>
                <a:ext uri="{FF2B5EF4-FFF2-40B4-BE49-F238E27FC236}">
                  <a16:creationId xmlns:a16="http://schemas.microsoft.com/office/drawing/2014/main" id="{5BA0BCF5-C302-EBA0-C19F-DF0F2D789F52}"/>
                </a:ext>
              </a:extLst>
            </p:cNvPr>
            <p:cNvCxnSpPr>
              <a:cxnSpLocks/>
            </p:cNvCxnSpPr>
            <p:nvPr/>
          </p:nvCxnSpPr>
          <p:spPr>
            <a:xfrm>
              <a:off x="3135135" y="1786963"/>
              <a:ext cx="0" cy="564870"/>
            </a:xfrm>
            <a:prstGeom prst="line">
              <a:avLst/>
            </a:prstGeom>
            <a:ln>
              <a:solidFill>
                <a:srgbClr val="26262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85BB059-9640-B9D9-1C0D-5139DE1DF4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1786963"/>
              <a:ext cx="1927816" cy="564870"/>
            </a:xfrm>
            <a:prstGeom prst="rect">
              <a:avLst/>
            </a:prstGeom>
          </p:spPr>
        </p:pic>
      </p:grpSp>
    </p:spTree>
    <p:extLst>
      <p:ext uri="{BB962C8B-B14F-4D97-AF65-F5344CB8AC3E}">
        <p14:creationId xmlns:p14="http://schemas.microsoft.com/office/powerpoint/2010/main" val="287045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1781F4-3145-7BD1-4FFD-C303A925EB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800" y="386534"/>
            <a:ext cx="1927816" cy="564870"/>
          </a:xfrm>
          <a:prstGeom prst="rect">
            <a:avLst/>
          </a:prstGeom>
        </p:spPr>
      </p:pic>
      <p:grpSp>
        <p:nvGrpSpPr>
          <p:cNvPr id="13" name="Group 12">
            <a:extLst>
              <a:ext uri="{FF2B5EF4-FFF2-40B4-BE49-F238E27FC236}">
                <a16:creationId xmlns:a16="http://schemas.microsoft.com/office/drawing/2014/main" id="{56421415-90DC-0334-E42D-12F364A0A2FF}"/>
              </a:ext>
            </a:extLst>
          </p:cNvPr>
          <p:cNvGrpSpPr/>
          <p:nvPr/>
        </p:nvGrpSpPr>
        <p:grpSpPr>
          <a:xfrm>
            <a:off x="1095375" y="995169"/>
            <a:ext cx="6590886" cy="4867662"/>
            <a:chOff x="1095375" y="730283"/>
            <a:chExt cx="6590886" cy="4867662"/>
          </a:xfrm>
        </p:grpSpPr>
        <p:sp>
          <p:nvSpPr>
            <p:cNvPr id="55298" name="Rectangle 3">
              <a:extLst>
                <a:ext uri="{FF2B5EF4-FFF2-40B4-BE49-F238E27FC236}">
                  <a16:creationId xmlns:a16="http://schemas.microsoft.com/office/drawing/2014/main" id="{54D68316-0AF9-2249-A49B-75383CF15FD8}"/>
                </a:ext>
              </a:extLst>
            </p:cNvPr>
            <p:cNvSpPr>
              <a:spLocks noChangeArrowheads="1"/>
            </p:cNvSpPr>
            <p:nvPr/>
          </p:nvSpPr>
          <p:spPr bwMode="auto">
            <a:xfrm>
              <a:off x="1136444" y="1422401"/>
              <a:ext cx="5915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r>
                <a:rPr lang="en-GB" altLang="en-US" sz="2400" b="1" dirty="0">
                  <a:solidFill>
                    <a:srgbClr val="006666"/>
                  </a:solidFill>
                  <a:latin typeface="Tahoma" panose="020B0604030504040204" pitchFamily="34" charset="0"/>
                  <a:ea typeface="Tahoma" panose="020B0604030504040204" pitchFamily="34" charset="0"/>
                  <a:cs typeface="Tahoma" panose="020B0604030504040204" pitchFamily="34" charset="0"/>
                </a:rPr>
                <a:t>'Fake fingerprint' Chinese woman fools Japan controls</a:t>
              </a:r>
            </a:p>
          </p:txBody>
        </p:sp>
        <p:sp>
          <p:nvSpPr>
            <p:cNvPr id="55301" name="Rectangle 6">
              <a:extLst>
                <a:ext uri="{FF2B5EF4-FFF2-40B4-BE49-F238E27FC236}">
                  <a16:creationId xmlns:a16="http://schemas.microsoft.com/office/drawing/2014/main" id="{D09DB120-E72A-7542-93CA-CFD1972E257C}"/>
                </a:ext>
              </a:extLst>
            </p:cNvPr>
            <p:cNvSpPr>
              <a:spLocks noChangeArrowheads="1"/>
            </p:cNvSpPr>
            <p:nvPr/>
          </p:nvSpPr>
          <p:spPr bwMode="auto">
            <a:xfrm>
              <a:off x="1136444" y="2655889"/>
              <a:ext cx="52908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b="1" i="1" dirty="0">
                  <a:latin typeface="+mn-lt"/>
                </a:rPr>
                <a:t>A Chinese woman managed to enter Japan illegally by having plastic surgery to alter her fingerprints, thus fooling immigration controls, police claim.</a:t>
              </a:r>
              <a:endParaRPr lang="en-GB" altLang="en-US" sz="2000" i="1" dirty="0">
                <a:latin typeface="+mn-lt"/>
              </a:endParaRPr>
            </a:p>
          </p:txBody>
        </p:sp>
        <p:sp>
          <p:nvSpPr>
            <p:cNvPr id="55302" name="Rectangle 7">
              <a:extLst>
                <a:ext uri="{FF2B5EF4-FFF2-40B4-BE49-F238E27FC236}">
                  <a16:creationId xmlns:a16="http://schemas.microsoft.com/office/drawing/2014/main" id="{7F35EF75-3A65-9244-B95C-CDF7B7DF2706}"/>
                </a:ext>
              </a:extLst>
            </p:cNvPr>
            <p:cNvSpPr>
              <a:spLocks noChangeArrowheads="1"/>
            </p:cNvSpPr>
            <p:nvPr/>
          </p:nvSpPr>
          <p:spPr bwMode="auto">
            <a:xfrm>
              <a:off x="1095375" y="4120617"/>
              <a:ext cx="659088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500" dirty="0">
                  <a:latin typeface="+mn-lt"/>
                </a:rPr>
                <a:t>Skin patches on her thumbs and index fingers were removed and then re-grafted on to the matching digits of the opposite hand.</a:t>
              </a:r>
            </a:p>
            <a:p>
              <a:pPr eaLnBrk="1" hangingPunct="1">
                <a:spcBef>
                  <a:spcPct val="0"/>
                </a:spcBef>
                <a:buFontTx/>
                <a:buNone/>
              </a:pPr>
              <a:endParaRPr lang="en-GB" altLang="en-US" sz="1500" dirty="0">
                <a:latin typeface="+mn-lt"/>
              </a:endParaRPr>
            </a:p>
            <a:p>
              <a:pPr eaLnBrk="1" hangingPunct="1">
                <a:spcBef>
                  <a:spcPct val="0"/>
                </a:spcBef>
                <a:buFontTx/>
                <a:buNone/>
              </a:pPr>
              <a:r>
                <a:rPr lang="en-GB" altLang="en-US" sz="1500" dirty="0">
                  <a:latin typeface="+mn-lt"/>
                </a:rPr>
                <a:t>Japanese newspapers said police had noticed that Ms Lin's fingers had unnatural scars when she was arrested last month for allegedly faking a marriage to a Japanese man.</a:t>
              </a:r>
            </a:p>
          </p:txBody>
        </p:sp>
        <p:sp>
          <p:nvSpPr>
            <p:cNvPr id="55303" name="Rectangle 8">
              <a:extLst>
                <a:ext uri="{FF2B5EF4-FFF2-40B4-BE49-F238E27FC236}">
                  <a16:creationId xmlns:a16="http://schemas.microsoft.com/office/drawing/2014/main" id="{4C075305-4634-014A-AEAC-85528AF95CAD}"/>
                </a:ext>
              </a:extLst>
            </p:cNvPr>
            <p:cNvSpPr>
              <a:spLocks noChangeArrowheads="1"/>
            </p:cNvSpPr>
            <p:nvPr/>
          </p:nvSpPr>
          <p:spPr bwMode="auto">
            <a:xfrm>
              <a:off x="1136444" y="2268538"/>
              <a:ext cx="4572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050" i="1" dirty="0">
                  <a:latin typeface="Arial" panose="020B0604020202020204" pitchFamily="34" charset="0"/>
                </a:rPr>
                <a:t>18:27 GMT, Monday, 7 December 2009</a:t>
              </a:r>
            </a:p>
          </p:txBody>
        </p:sp>
        <p:pic>
          <p:nvPicPr>
            <p:cNvPr id="10" name="Graphic 9">
              <a:extLst>
                <a:ext uri="{FF2B5EF4-FFF2-40B4-BE49-F238E27FC236}">
                  <a16:creationId xmlns:a16="http://schemas.microsoft.com/office/drawing/2014/main" id="{3FF85EC4-B2A8-6C1D-7254-4D0EF56C78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735" y="730283"/>
              <a:ext cx="2044665" cy="584190"/>
            </a:xfrm>
            <a:prstGeom prst="rect">
              <a:avLst/>
            </a:prstGeom>
          </p:spPr>
        </p:pic>
      </p:grpSp>
      <p:grpSp>
        <p:nvGrpSpPr>
          <p:cNvPr id="12" name="Group 11">
            <a:extLst>
              <a:ext uri="{FF2B5EF4-FFF2-40B4-BE49-F238E27FC236}">
                <a16:creationId xmlns:a16="http://schemas.microsoft.com/office/drawing/2014/main" id="{7D37D077-6A5C-0E5E-A542-A50178509F15}"/>
              </a:ext>
            </a:extLst>
          </p:cNvPr>
          <p:cNvGrpSpPr/>
          <p:nvPr/>
        </p:nvGrpSpPr>
        <p:grpSpPr>
          <a:xfrm>
            <a:off x="8077400" y="1478221"/>
            <a:ext cx="3410658" cy="4208546"/>
            <a:chOff x="8077400" y="1130864"/>
            <a:chExt cx="3410658" cy="4208546"/>
          </a:xfrm>
        </p:grpSpPr>
        <p:pic>
          <p:nvPicPr>
            <p:cNvPr id="4" name="Picture 3">
              <a:extLst>
                <a:ext uri="{FF2B5EF4-FFF2-40B4-BE49-F238E27FC236}">
                  <a16:creationId xmlns:a16="http://schemas.microsoft.com/office/drawing/2014/main" id="{1514F1BD-0C3D-9D4E-8BB5-E89E7FC567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7781" y="1130864"/>
              <a:ext cx="3369897" cy="3931547"/>
            </a:xfrm>
            <a:prstGeom prst="rect">
              <a:avLst/>
            </a:prstGeom>
            <a:ln w="25400">
              <a:solidFill>
                <a:srgbClr val="006666"/>
              </a:solidFill>
            </a:ln>
          </p:spPr>
        </p:pic>
        <p:sp>
          <p:nvSpPr>
            <p:cNvPr id="11" name="TextBox 10">
              <a:extLst>
                <a:ext uri="{FF2B5EF4-FFF2-40B4-BE49-F238E27FC236}">
                  <a16:creationId xmlns:a16="http://schemas.microsoft.com/office/drawing/2014/main" id="{6A729BF6-F8B0-EB06-290F-EADA1BC67246}"/>
                </a:ext>
              </a:extLst>
            </p:cNvPr>
            <p:cNvSpPr txBox="1"/>
            <p:nvPr/>
          </p:nvSpPr>
          <p:spPr>
            <a:xfrm>
              <a:off x="8077400" y="5062411"/>
              <a:ext cx="3410658" cy="276999"/>
            </a:xfrm>
            <a:prstGeom prst="rect">
              <a:avLst/>
            </a:prstGeom>
            <a:solidFill>
              <a:srgbClr val="006666"/>
            </a:solidFill>
          </p:spPr>
          <p:txBody>
            <a:bodyPr wrap="square" rtlCol="0">
              <a:spAutoFit/>
            </a:bodyPr>
            <a:lstStyle/>
            <a:p>
              <a:r>
                <a:rPr lang="en-GB" altLang="en-US" sz="1200" dirty="0">
                  <a:solidFill>
                    <a:schemeClr val="bg1"/>
                  </a:solidFill>
                  <a:latin typeface="Arial" panose="020B0604020202020204" pitchFamily="34" charset="0"/>
                  <a:hlinkClick r:id="rId6">
                    <a:extLst>
                      <a:ext uri="{A12FA001-AC4F-418D-AE19-62706E023703}">
                        <ahyp:hlinkClr xmlns:ahyp="http://schemas.microsoft.com/office/drawing/2018/hyperlinkcolor" val="tx"/>
                      </a:ext>
                    </a:extLst>
                  </a:hlinkClick>
                </a:rPr>
                <a:t>Source: http://news.bbc.co.uk/2/hi/8400222.stm</a:t>
              </a:r>
              <a:endParaRPr lang="en-US" sz="1200" dirty="0"/>
            </a:p>
          </p:txBody>
        </p:sp>
      </p:grpSp>
      <p:sp>
        <p:nvSpPr>
          <p:cNvPr id="14" name="Rectangle 13">
            <a:extLst>
              <a:ext uri="{FF2B5EF4-FFF2-40B4-BE49-F238E27FC236}">
                <a16:creationId xmlns:a16="http://schemas.microsoft.com/office/drawing/2014/main" id="{9408AEB9-11EE-772D-D332-AC57324B914F}"/>
              </a:ext>
            </a:extLst>
          </p:cNvPr>
          <p:cNvSpPr/>
          <p:nvPr/>
        </p:nvSpPr>
        <p:spPr>
          <a:xfrm>
            <a:off x="0" y="0"/>
            <a:ext cx="434384" cy="6858000"/>
          </a:xfrm>
          <a:prstGeom prst="rect">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379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196702-84E5-9D35-153A-05E9F392B58A}"/>
            </a:ext>
          </a:extLst>
        </p:cNvPr>
        <p:cNvGrpSpPr/>
        <p:nvPr/>
      </p:nvGrpSpPr>
      <p:grpSpPr>
        <a:xfrm>
          <a:off x="0" y="0"/>
          <a:ext cx="0" cy="0"/>
          <a:chOff x="0" y="0"/>
          <a:chExt cx="0" cy="0"/>
        </a:xfrm>
      </p:grpSpPr>
      <p:sp>
        <p:nvSpPr>
          <p:cNvPr id="350" name="Rectangle 349">
            <a:extLst>
              <a:ext uri="{FF2B5EF4-FFF2-40B4-BE49-F238E27FC236}">
                <a16:creationId xmlns:a16="http://schemas.microsoft.com/office/drawing/2014/main" id="{23C1E459-3A85-49AD-C09E-F8790632998D}"/>
              </a:ext>
            </a:extLst>
          </p:cNvPr>
          <p:cNvSpPr/>
          <p:nvPr/>
        </p:nvSpPr>
        <p:spPr>
          <a:xfrm>
            <a:off x="0" y="0"/>
            <a:ext cx="12192000" cy="1009377"/>
          </a:xfrm>
          <a:prstGeom prst="rect">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a:extLst>
              <a:ext uri="{FF2B5EF4-FFF2-40B4-BE49-F238E27FC236}">
                <a16:creationId xmlns:a16="http://schemas.microsoft.com/office/drawing/2014/main" id="{30C43F77-5424-27CB-D39D-390E1A34BDDD}"/>
              </a:ext>
            </a:extLst>
          </p:cNvPr>
          <p:cNvSpPr txBox="1">
            <a:spLocks noGrp="1"/>
          </p:cNvSpPr>
          <p:nvPr>
            <p:ph type="title" idx="4294967295"/>
          </p:nvPr>
        </p:nvSpPr>
        <p:spPr>
          <a:xfrm>
            <a:off x="381001" y="190499"/>
            <a:ext cx="11452816" cy="628377"/>
          </a:xfrm>
          <a:prstGeom prst="rect">
            <a:avLst/>
          </a:prstGeom>
        </p:spPr>
        <p:txBody>
          <a:bodyPr vert="horz" wrap="square" lIns="0" tIns="12700" rIns="0" bIns="0" rtlCol="0">
            <a:spAutoFit/>
          </a:bodyPr>
          <a:lstStyle/>
          <a:p>
            <a:pPr marL="12700" algn="ctr">
              <a:lnSpc>
                <a:spcPct val="100000"/>
              </a:lnSpc>
              <a:spcBef>
                <a:spcPts val="100"/>
              </a:spcBef>
            </a:pPr>
            <a:r>
              <a:rPr lang="en-IN" sz="4000" dirty="0">
                <a:latin typeface="+mj-lt"/>
              </a:rPr>
              <a:t>INTERNAL FRAUD COMBAT 3FA BRANCH OPERATIONS </a:t>
            </a:r>
            <a:endParaRPr sz="4000" spc="-20" dirty="0">
              <a:latin typeface="+mj-lt"/>
            </a:endParaRPr>
          </a:p>
        </p:txBody>
      </p:sp>
      <p:sp>
        <p:nvSpPr>
          <p:cNvPr id="329" name="object 329">
            <a:extLst>
              <a:ext uri="{FF2B5EF4-FFF2-40B4-BE49-F238E27FC236}">
                <a16:creationId xmlns:a16="http://schemas.microsoft.com/office/drawing/2014/main" id="{C710514C-12FC-DD32-3E78-7A91ED59BCD3}"/>
              </a:ext>
            </a:extLst>
          </p:cNvPr>
          <p:cNvSpPr txBox="1"/>
          <p:nvPr/>
        </p:nvSpPr>
        <p:spPr>
          <a:xfrm>
            <a:off x="4800600" y="1199876"/>
            <a:ext cx="5768341" cy="412934"/>
          </a:xfrm>
          <a:prstGeom prst="rect">
            <a:avLst/>
          </a:prstGeom>
        </p:spPr>
        <p:txBody>
          <a:bodyPr vert="horz" wrap="square" lIns="0" tIns="12700" rIns="0" bIns="0" rtlCol="0">
            <a:spAutoFit/>
          </a:bodyPr>
          <a:lstStyle/>
          <a:p>
            <a:pPr marL="12700" algn="l">
              <a:lnSpc>
                <a:spcPct val="100000"/>
              </a:lnSpc>
              <a:spcBef>
                <a:spcPts val="100"/>
              </a:spcBef>
            </a:pPr>
            <a:r>
              <a:rPr lang="en-US" sz="2600" b="1" dirty="0">
                <a:solidFill>
                  <a:srgbClr val="006666"/>
                </a:solidFill>
                <a:latin typeface="+mj-lt"/>
                <a:cs typeface="Arial"/>
              </a:rPr>
              <a:t>USER PERMISSION RIGHTS IN REAL - TIME </a:t>
            </a:r>
            <a:endParaRPr sz="2600" b="1" dirty="0">
              <a:solidFill>
                <a:srgbClr val="006666"/>
              </a:solidFill>
              <a:latin typeface="+mj-lt"/>
              <a:cs typeface="Arial"/>
            </a:endParaRPr>
          </a:p>
        </p:txBody>
      </p:sp>
      <p:pic>
        <p:nvPicPr>
          <p:cNvPr id="331" name="Picture 330">
            <a:extLst>
              <a:ext uri="{FF2B5EF4-FFF2-40B4-BE49-F238E27FC236}">
                <a16:creationId xmlns:a16="http://schemas.microsoft.com/office/drawing/2014/main" id="{ADADD949-4071-4576-2F7E-50C478D524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943600"/>
            <a:ext cx="1927816" cy="564870"/>
          </a:xfrm>
          <a:prstGeom prst="rect">
            <a:avLst/>
          </a:prstGeom>
        </p:spPr>
      </p:pic>
      <p:grpSp>
        <p:nvGrpSpPr>
          <p:cNvPr id="490" name="Group 489">
            <a:extLst>
              <a:ext uri="{FF2B5EF4-FFF2-40B4-BE49-F238E27FC236}">
                <a16:creationId xmlns:a16="http://schemas.microsoft.com/office/drawing/2014/main" id="{21665940-CAC7-AA6D-EBFA-B4CFF6F10A13}"/>
              </a:ext>
            </a:extLst>
          </p:cNvPr>
          <p:cNvGrpSpPr/>
          <p:nvPr/>
        </p:nvGrpSpPr>
        <p:grpSpPr>
          <a:xfrm>
            <a:off x="4179571" y="1752600"/>
            <a:ext cx="7010400" cy="4679670"/>
            <a:chOff x="5029200" y="1828800"/>
            <a:chExt cx="7010400" cy="4679670"/>
          </a:xfrm>
        </p:grpSpPr>
        <p:grpSp>
          <p:nvGrpSpPr>
            <p:cNvPr id="487" name="Group 486">
              <a:extLst>
                <a:ext uri="{FF2B5EF4-FFF2-40B4-BE49-F238E27FC236}">
                  <a16:creationId xmlns:a16="http://schemas.microsoft.com/office/drawing/2014/main" id="{4BE1B2FE-532D-FF62-8F51-196C9FF07B80}"/>
                </a:ext>
              </a:extLst>
            </p:cNvPr>
            <p:cNvGrpSpPr/>
            <p:nvPr/>
          </p:nvGrpSpPr>
          <p:grpSpPr>
            <a:xfrm>
              <a:off x="5237480" y="2036015"/>
              <a:ext cx="6666173" cy="4288586"/>
              <a:chOff x="562192" y="1524700"/>
              <a:chExt cx="7902683" cy="5084077"/>
            </a:xfrm>
          </p:grpSpPr>
          <p:grpSp>
            <p:nvGrpSpPr>
              <p:cNvPr id="4" name="Group 319">
                <a:extLst>
                  <a:ext uri="{FF2B5EF4-FFF2-40B4-BE49-F238E27FC236}">
                    <a16:creationId xmlns:a16="http://schemas.microsoft.com/office/drawing/2014/main" id="{02D9C794-964B-EB16-AA38-BC79E872A676}"/>
                  </a:ext>
                </a:extLst>
              </p:cNvPr>
              <p:cNvGrpSpPr>
                <a:grpSpLocks/>
              </p:cNvGrpSpPr>
              <p:nvPr/>
            </p:nvGrpSpPr>
            <p:grpSpPr bwMode="auto">
              <a:xfrm>
                <a:off x="1806037" y="2605616"/>
                <a:ext cx="2010175" cy="763059"/>
                <a:chOff x="1519" y="1479"/>
                <a:chExt cx="1497" cy="618"/>
              </a:xfrm>
            </p:grpSpPr>
            <p:pic>
              <p:nvPicPr>
                <p:cNvPr id="480" name="Picture 320">
                  <a:extLst>
                    <a:ext uri="{FF2B5EF4-FFF2-40B4-BE49-F238E27FC236}">
                      <a16:creationId xmlns:a16="http://schemas.microsoft.com/office/drawing/2014/main" id="{67749305-2C55-390C-DACC-4D25DFC7F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 y="1570"/>
                  <a:ext cx="1497" cy="527"/>
                </a:xfrm>
                <a:prstGeom prst="rect">
                  <a:avLst/>
                </a:prstGeom>
                <a:noFill/>
                <a:ln>
                  <a:noFill/>
                </a:ln>
                <a:effectLst>
                  <a:outerShdw dist="56796" dir="3806097"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 name="Picture 321" descr="PC + keyboard">
                  <a:extLst>
                    <a:ext uri="{FF2B5EF4-FFF2-40B4-BE49-F238E27FC236}">
                      <a16:creationId xmlns:a16="http://schemas.microsoft.com/office/drawing/2014/main" id="{D7A3FDC4-023C-0FAD-FEFE-E8F7E73025B0}"/>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1" y="1479"/>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 name="Picture 322" descr="PC + keyboard">
                  <a:extLst>
                    <a:ext uri="{FF2B5EF4-FFF2-40B4-BE49-F238E27FC236}">
                      <a16:creationId xmlns:a16="http://schemas.microsoft.com/office/drawing/2014/main" id="{0BC4C79C-52CE-019A-6414-22EA86C7AE7D}"/>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5" y="1479"/>
                  <a:ext cx="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AutoShape 323">
                <a:extLst>
                  <a:ext uri="{FF2B5EF4-FFF2-40B4-BE49-F238E27FC236}">
                    <a16:creationId xmlns:a16="http://schemas.microsoft.com/office/drawing/2014/main" id="{8E6A2D02-AD2E-9118-B834-734ED924E2C9}"/>
                  </a:ext>
                </a:extLst>
              </p:cNvPr>
              <p:cNvSpPr>
                <a:spLocks noChangeAspect="1" noChangeArrowheads="1" noTextEdit="1"/>
              </p:cNvSpPr>
              <p:nvPr/>
            </p:nvSpPr>
            <p:spPr bwMode="auto">
              <a:xfrm>
                <a:off x="933215" y="2135529"/>
                <a:ext cx="754655" cy="71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324">
                <a:extLst>
                  <a:ext uri="{FF2B5EF4-FFF2-40B4-BE49-F238E27FC236}">
                    <a16:creationId xmlns:a16="http://schemas.microsoft.com/office/drawing/2014/main" id="{A78BFD3B-2211-843C-D0B1-A0E2CD315FD6}"/>
                  </a:ext>
                </a:extLst>
              </p:cNvPr>
              <p:cNvSpPr>
                <a:spLocks/>
              </p:cNvSpPr>
              <p:nvPr/>
            </p:nvSpPr>
            <p:spPr bwMode="auto">
              <a:xfrm>
                <a:off x="933215" y="2180807"/>
                <a:ext cx="198735" cy="182442"/>
              </a:xfrm>
              <a:custGeom>
                <a:avLst/>
                <a:gdLst>
                  <a:gd name="T0" fmla="*/ 296 w 296"/>
                  <a:gd name="T1" fmla="*/ 147 h 296"/>
                  <a:gd name="T2" fmla="*/ 293 w 296"/>
                  <a:gd name="T3" fmla="*/ 177 h 296"/>
                  <a:gd name="T4" fmla="*/ 284 w 296"/>
                  <a:gd name="T5" fmla="*/ 205 h 296"/>
                  <a:gd name="T6" fmla="*/ 271 w 296"/>
                  <a:gd name="T7" fmla="*/ 230 h 296"/>
                  <a:gd name="T8" fmla="*/ 253 w 296"/>
                  <a:gd name="T9" fmla="*/ 252 h 296"/>
                  <a:gd name="T10" fmla="*/ 231 w 296"/>
                  <a:gd name="T11" fmla="*/ 270 h 296"/>
                  <a:gd name="T12" fmla="*/ 206 w 296"/>
                  <a:gd name="T13" fmla="*/ 284 h 296"/>
                  <a:gd name="T14" fmla="*/ 179 w 296"/>
                  <a:gd name="T15" fmla="*/ 292 h 296"/>
                  <a:gd name="T16" fmla="*/ 149 w 296"/>
                  <a:gd name="T17" fmla="*/ 296 h 296"/>
                  <a:gd name="T18" fmla="*/ 119 w 296"/>
                  <a:gd name="T19" fmla="*/ 292 h 296"/>
                  <a:gd name="T20" fmla="*/ 91 w 296"/>
                  <a:gd name="T21" fmla="*/ 284 h 296"/>
                  <a:gd name="T22" fmla="*/ 66 w 296"/>
                  <a:gd name="T23" fmla="*/ 270 h 296"/>
                  <a:gd name="T24" fmla="*/ 44 w 296"/>
                  <a:gd name="T25" fmla="*/ 252 h 296"/>
                  <a:gd name="T26" fmla="*/ 25 w 296"/>
                  <a:gd name="T27" fmla="*/ 230 h 296"/>
                  <a:gd name="T28" fmla="*/ 12 w 296"/>
                  <a:gd name="T29" fmla="*/ 205 h 296"/>
                  <a:gd name="T30" fmla="*/ 3 w 296"/>
                  <a:gd name="T31" fmla="*/ 177 h 296"/>
                  <a:gd name="T32" fmla="*/ 0 w 296"/>
                  <a:gd name="T33" fmla="*/ 147 h 296"/>
                  <a:gd name="T34" fmla="*/ 3 w 296"/>
                  <a:gd name="T35" fmla="*/ 117 h 296"/>
                  <a:gd name="T36" fmla="*/ 12 w 296"/>
                  <a:gd name="T37" fmla="*/ 89 h 296"/>
                  <a:gd name="T38" fmla="*/ 25 w 296"/>
                  <a:gd name="T39" fmla="*/ 64 h 296"/>
                  <a:gd name="T40" fmla="*/ 44 w 296"/>
                  <a:gd name="T41" fmla="*/ 42 h 296"/>
                  <a:gd name="T42" fmla="*/ 66 w 296"/>
                  <a:gd name="T43" fmla="*/ 25 h 296"/>
                  <a:gd name="T44" fmla="*/ 91 w 296"/>
                  <a:gd name="T45" fmla="*/ 11 h 296"/>
                  <a:gd name="T46" fmla="*/ 119 w 296"/>
                  <a:gd name="T47" fmla="*/ 3 h 296"/>
                  <a:gd name="T48" fmla="*/ 149 w 296"/>
                  <a:gd name="T49" fmla="*/ 0 h 296"/>
                  <a:gd name="T50" fmla="*/ 179 w 296"/>
                  <a:gd name="T51" fmla="*/ 3 h 296"/>
                  <a:gd name="T52" fmla="*/ 206 w 296"/>
                  <a:gd name="T53" fmla="*/ 11 h 296"/>
                  <a:gd name="T54" fmla="*/ 231 w 296"/>
                  <a:gd name="T55" fmla="*/ 25 h 296"/>
                  <a:gd name="T56" fmla="*/ 253 w 296"/>
                  <a:gd name="T57" fmla="*/ 42 h 296"/>
                  <a:gd name="T58" fmla="*/ 271 w 296"/>
                  <a:gd name="T59" fmla="*/ 64 h 296"/>
                  <a:gd name="T60" fmla="*/ 284 w 296"/>
                  <a:gd name="T61" fmla="*/ 89 h 296"/>
                  <a:gd name="T62" fmla="*/ 293 w 296"/>
                  <a:gd name="T63" fmla="*/ 117 h 296"/>
                  <a:gd name="T64" fmla="*/ 296 w 296"/>
                  <a:gd name="T65" fmla="*/ 147 h 2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6"/>
                  <a:gd name="T100" fmla="*/ 0 h 296"/>
                  <a:gd name="T101" fmla="*/ 296 w 296"/>
                  <a:gd name="T102" fmla="*/ 296 h 2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6" h="296">
                    <a:moveTo>
                      <a:pt x="296" y="147"/>
                    </a:moveTo>
                    <a:lnTo>
                      <a:pt x="293" y="177"/>
                    </a:lnTo>
                    <a:lnTo>
                      <a:pt x="284" y="205"/>
                    </a:lnTo>
                    <a:lnTo>
                      <a:pt x="271" y="230"/>
                    </a:lnTo>
                    <a:lnTo>
                      <a:pt x="253" y="252"/>
                    </a:lnTo>
                    <a:lnTo>
                      <a:pt x="231" y="270"/>
                    </a:lnTo>
                    <a:lnTo>
                      <a:pt x="206" y="284"/>
                    </a:lnTo>
                    <a:lnTo>
                      <a:pt x="179" y="292"/>
                    </a:lnTo>
                    <a:lnTo>
                      <a:pt x="149" y="296"/>
                    </a:lnTo>
                    <a:lnTo>
                      <a:pt x="119" y="292"/>
                    </a:lnTo>
                    <a:lnTo>
                      <a:pt x="91" y="284"/>
                    </a:lnTo>
                    <a:lnTo>
                      <a:pt x="66" y="270"/>
                    </a:lnTo>
                    <a:lnTo>
                      <a:pt x="44" y="252"/>
                    </a:lnTo>
                    <a:lnTo>
                      <a:pt x="25" y="230"/>
                    </a:lnTo>
                    <a:lnTo>
                      <a:pt x="12" y="205"/>
                    </a:lnTo>
                    <a:lnTo>
                      <a:pt x="3" y="177"/>
                    </a:lnTo>
                    <a:lnTo>
                      <a:pt x="0" y="147"/>
                    </a:lnTo>
                    <a:lnTo>
                      <a:pt x="3" y="117"/>
                    </a:lnTo>
                    <a:lnTo>
                      <a:pt x="12" y="89"/>
                    </a:lnTo>
                    <a:lnTo>
                      <a:pt x="25" y="64"/>
                    </a:lnTo>
                    <a:lnTo>
                      <a:pt x="44" y="42"/>
                    </a:lnTo>
                    <a:lnTo>
                      <a:pt x="66" y="25"/>
                    </a:lnTo>
                    <a:lnTo>
                      <a:pt x="91" y="11"/>
                    </a:lnTo>
                    <a:lnTo>
                      <a:pt x="119" y="3"/>
                    </a:lnTo>
                    <a:lnTo>
                      <a:pt x="149" y="0"/>
                    </a:lnTo>
                    <a:lnTo>
                      <a:pt x="179" y="3"/>
                    </a:lnTo>
                    <a:lnTo>
                      <a:pt x="206" y="11"/>
                    </a:lnTo>
                    <a:lnTo>
                      <a:pt x="231" y="25"/>
                    </a:lnTo>
                    <a:lnTo>
                      <a:pt x="253" y="42"/>
                    </a:lnTo>
                    <a:lnTo>
                      <a:pt x="271" y="64"/>
                    </a:lnTo>
                    <a:lnTo>
                      <a:pt x="284" y="89"/>
                    </a:lnTo>
                    <a:lnTo>
                      <a:pt x="293" y="117"/>
                    </a:lnTo>
                    <a:lnTo>
                      <a:pt x="296" y="1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25">
                <a:extLst>
                  <a:ext uri="{FF2B5EF4-FFF2-40B4-BE49-F238E27FC236}">
                    <a16:creationId xmlns:a16="http://schemas.microsoft.com/office/drawing/2014/main" id="{8CE84E3D-64D9-9D2E-6C3E-4BFA5EDCC4C4}"/>
                  </a:ext>
                </a:extLst>
              </p:cNvPr>
              <p:cNvSpPr>
                <a:spLocks/>
              </p:cNvSpPr>
              <p:nvPr/>
            </p:nvSpPr>
            <p:spPr bwMode="auto">
              <a:xfrm>
                <a:off x="1435423" y="2614938"/>
                <a:ext cx="252447" cy="233046"/>
              </a:xfrm>
              <a:custGeom>
                <a:avLst/>
                <a:gdLst>
                  <a:gd name="T0" fmla="*/ 376 w 377"/>
                  <a:gd name="T1" fmla="*/ 209 h 377"/>
                  <a:gd name="T2" fmla="*/ 369 w 377"/>
                  <a:gd name="T3" fmla="*/ 245 h 377"/>
                  <a:gd name="T4" fmla="*/ 354 w 377"/>
                  <a:gd name="T5" fmla="*/ 279 h 377"/>
                  <a:gd name="T6" fmla="*/ 334 w 377"/>
                  <a:gd name="T7" fmla="*/ 309 h 377"/>
                  <a:gd name="T8" fmla="*/ 308 w 377"/>
                  <a:gd name="T9" fmla="*/ 334 h 377"/>
                  <a:gd name="T10" fmla="*/ 278 w 377"/>
                  <a:gd name="T11" fmla="*/ 354 h 377"/>
                  <a:gd name="T12" fmla="*/ 245 w 377"/>
                  <a:gd name="T13" fmla="*/ 369 h 377"/>
                  <a:gd name="T14" fmla="*/ 208 w 377"/>
                  <a:gd name="T15" fmla="*/ 376 h 377"/>
                  <a:gd name="T16" fmla="*/ 169 w 377"/>
                  <a:gd name="T17" fmla="*/ 376 h 377"/>
                  <a:gd name="T18" fmla="*/ 133 w 377"/>
                  <a:gd name="T19" fmla="*/ 369 h 377"/>
                  <a:gd name="T20" fmla="*/ 98 w 377"/>
                  <a:gd name="T21" fmla="*/ 354 h 377"/>
                  <a:gd name="T22" fmla="*/ 68 w 377"/>
                  <a:gd name="T23" fmla="*/ 334 h 377"/>
                  <a:gd name="T24" fmla="*/ 43 w 377"/>
                  <a:gd name="T25" fmla="*/ 309 h 377"/>
                  <a:gd name="T26" fmla="*/ 23 w 377"/>
                  <a:gd name="T27" fmla="*/ 279 h 377"/>
                  <a:gd name="T28" fmla="*/ 8 w 377"/>
                  <a:gd name="T29" fmla="*/ 245 h 377"/>
                  <a:gd name="T30" fmla="*/ 2 w 377"/>
                  <a:gd name="T31" fmla="*/ 209 h 377"/>
                  <a:gd name="T32" fmla="*/ 2 w 377"/>
                  <a:gd name="T33" fmla="*/ 170 h 377"/>
                  <a:gd name="T34" fmla="*/ 8 w 377"/>
                  <a:gd name="T35" fmla="*/ 133 h 377"/>
                  <a:gd name="T36" fmla="*/ 23 w 377"/>
                  <a:gd name="T37" fmla="*/ 99 h 377"/>
                  <a:gd name="T38" fmla="*/ 43 w 377"/>
                  <a:gd name="T39" fmla="*/ 69 h 377"/>
                  <a:gd name="T40" fmla="*/ 68 w 377"/>
                  <a:gd name="T41" fmla="*/ 43 h 377"/>
                  <a:gd name="T42" fmla="*/ 98 w 377"/>
                  <a:gd name="T43" fmla="*/ 23 h 377"/>
                  <a:gd name="T44" fmla="*/ 133 w 377"/>
                  <a:gd name="T45" fmla="*/ 8 h 377"/>
                  <a:gd name="T46" fmla="*/ 169 w 377"/>
                  <a:gd name="T47" fmla="*/ 1 h 377"/>
                  <a:gd name="T48" fmla="*/ 208 w 377"/>
                  <a:gd name="T49" fmla="*/ 1 h 377"/>
                  <a:gd name="T50" fmla="*/ 245 w 377"/>
                  <a:gd name="T51" fmla="*/ 8 h 377"/>
                  <a:gd name="T52" fmla="*/ 278 w 377"/>
                  <a:gd name="T53" fmla="*/ 23 h 377"/>
                  <a:gd name="T54" fmla="*/ 308 w 377"/>
                  <a:gd name="T55" fmla="*/ 43 h 377"/>
                  <a:gd name="T56" fmla="*/ 334 w 377"/>
                  <a:gd name="T57" fmla="*/ 69 h 377"/>
                  <a:gd name="T58" fmla="*/ 354 w 377"/>
                  <a:gd name="T59" fmla="*/ 99 h 377"/>
                  <a:gd name="T60" fmla="*/ 369 w 377"/>
                  <a:gd name="T61" fmla="*/ 133 h 377"/>
                  <a:gd name="T62" fmla="*/ 376 w 377"/>
                  <a:gd name="T63" fmla="*/ 170 h 3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377"/>
                  <a:gd name="T98" fmla="*/ 377 w 377"/>
                  <a:gd name="T99" fmla="*/ 377 h 3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377">
                    <a:moveTo>
                      <a:pt x="377" y="189"/>
                    </a:moveTo>
                    <a:lnTo>
                      <a:pt x="376" y="209"/>
                    </a:lnTo>
                    <a:lnTo>
                      <a:pt x="374" y="227"/>
                    </a:lnTo>
                    <a:lnTo>
                      <a:pt x="369" y="245"/>
                    </a:lnTo>
                    <a:lnTo>
                      <a:pt x="362" y="262"/>
                    </a:lnTo>
                    <a:lnTo>
                      <a:pt x="354" y="279"/>
                    </a:lnTo>
                    <a:lnTo>
                      <a:pt x="345" y="294"/>
                    </a:lnTo>
                    <a:lnTo>
                      <a:pt x="334" y="309"/>
                    </a:lnTo>
                    <a:lnTo>
                      <a:pt x="322" y="322"/>
                    </a:lnTo>
                    <a:lnTo>
                      <a:pt x="308" y="334"/>
                    </a:lnTo>
                    <a:lnTo>
                      <a:pt x="294" y="345"/>
                    </a:lnTo>
                    <a:lnTo>
                      <a:pt x="278" y="354"/>
                    </a:lnTo>
                    <a:lnTo>
                      <a:pt x="262" y="362"/>
                    </a:lnTo>
                    <a:lnTo>
                      <a:pt x="245" y="369"/>
                    </a:lnTo>
                    <a:lnTo>
                      <a:pt x="226" y="374"/>
                    </a:lnTo>
                    <a:lnTo>
                      <a:pt x="208" y="376"/>
                    </a:lnTo>
                    <a:lnTo>
                      <a:pt x="188" y="377"/>
                    </a:lnTo>
                    <a:lnTo>
                      <a:pt x="169" y="376"/>
                    </a:lnTo>
                    <a:lnTo>
                      <a:pt x="150" y="374"/>
                    </a:lnTo>
                    <a:lnTo>
                      <a:pt x="133" y="369"/>
                    </a:lnTo>
                    <a:lnTo>
                      <a:pt x="116" y="362"/>
                    </a:lnTo>
                    <a:lnTo>
                      <a:pt x="98" y="354"/>
                    </a:lnTo>
                    <a:lnTo>
                      <a:pt x="83" y="345"/>
                    </a:lnTo>
                    <a:lnTo>
                      <a:pt x="68" y="334"/>
                    </a:lnTo>
                    <a:lnTo>
                      <a:pt x="56" y="322"/>
                    </a:lnTo>
                    <a:lnTo>
                      <a:pt x="43" y="309"/>
                    </a:lnTo>
                    <a:lnTo>
                      <a:pt x="33" y="294"/>
                    </a:lnTo>
                    <a:lnTo>
                      <a:pt x="23" y="279"/>
                    </a:lnTo>
                    <a:lnTo>
                      <a:pt x="15" y="262"/>
                    </a:lnTo>
                    <a:lnTo>
                      <a:pt x="8" y="245"/>
                    </a:lnTo>
                    <a:lnTo>
                      <a:pt x="4" y="227"/>
                    </a:lnTo>
                    <a:lnTo>
                      <a:pt x="2" y="209"/>
                    </a:lnTo>
                    <a:lnTo>
                      <a:pt x="0" y="189"/>
                    </a:lnTo>
                    <a:lnTo>
                      <a:pt x="2" y="170"/>
                    </a:lnTo>
                    <a:lnTo>
                      <a:pt x="4" y="151"/>
                    </a:lnTo>
                    <a:lnTo>
                      <a:pt x="8" y="133"/>
                    </a:lnTo>
                    <a:lnTo>
                      <a:pt x="15" y="115"/>
                    </a:lnTo>
                    <a:lnTo>
                      <a:pt x="23" y="99"/>
                    </a:lnTo>
                    <a:lnTo>
                      <a:pt x="33" y="83"/>
                    </a:lnTo>
                    <a:lnTo>
                      <a:pt x="43" y="69"/>
                    </a:lnTo>
                    <a:lnTo>
                      <a:pt x="56" y="56"/>
                    </a:lnTo>
                    <a:lnTo>
                      <a:pt x="68" y="43"/>
                    </a:lnTo>
                    <a:lnTo>
                      <a:pt x="83" y="33"/>
                    </a:lnTo>
                    <a:lnTo>
                      <a:pt x="98" y="23"/>
                    </a:lnTo>
                    <a:lnTo>
                      <a:pt x="116" y="15"/>
                    </a:lnTo>
                    <a:lnTo>
                      <a:pt x="133" y="8"/>
                    </a:lnTo>
                    <a:lnTo>
                      <a:pt x="150" y="4"/>
                    </a:lnTo>
                    <a:lnTo>
                      <a:pt x="169" y="1"/>
                    </a:lnTo>
                    <a:lnTo>
                      <a:pt x="188" y="0"/>
                    </a:lnTo>
                    <a:lnTo>
                      <a:pt x="208" y="1"/>
                    </a:lnTo>
                    <a:lnTo>
                      <a:pt x="226" y="4"/>
                    </a:lnTo>
                    <a:lnTo>
                      <a:pt x="245" y="8"/>
                    </a:lnTo>
                    <a:lnTo>
                      <a:pt x="262" y="15"/>
                    </a:lnTo>
                    <a:lnTo>
                      <a:pt x="278" y="23"/>
                    </a:lnTo>
                    <a:lnTo>
                      <a:pt x="294" y="33"/>
                    </a:lnTo>
                    <a:lnTo>
                      <a:pt x="308" y="43"/>
                    </a:lnTo>
                    <a:lnTo>
                      <a:pt x="322" y="56"/>
                    </a:lnTo>
                    <a:lnTo>
                      <a:pt x="334" y="69"/>
                    </a:lnTo>
                    <a:lnTo>
                      <a:pt x="345" y="83"/>
                    </a:lnTo>
                    <a:lnTo>
                      <a:pt x="354" y="99"/>
                    </a:lnTo>
                    <a:lnTo>
                      <a:pt x="362" y="115"/>
                    </a:lnTo>
                    <a:lnTo>
                      <a:pt x="369" y="133"/>
                    </a:lnTo>
                    <a:lnTo>
                      <a:pt x="374" y="151"/>
                    </a:lnTo>
                    <a:lnTo>
                      <a:pt x="376" y="170"/>
                    </a:lnTo>
                    <a:lnTo>
                      <a:pt x="377" y="18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Freeform 326">
                <a:extLst>
                  <a:ext uri="{FF2B5EF4-FFF2-40B4-BE49-F238E27FC236}">
                    <a16:creationId xmlns:a16="http://schemas.microsoft.com/office/drawing/2014/main" id="{FFE4409D-872A-9BDF-269C-D5995FBB109A}"/>
                  </a:ext>
                </a:extLst>
              </p:cNvPr>
              <p:cNvSpPr>
                <a:spLocks/>
              </p:cNvSpPr>
              <p:nvPr/>
            </p:nvSpPr>
            <p:spPr bwMode="auto">
              <a:xfrm>
                <a:off x="973499" y="2183470"/>
                <a:ext cx="684829" cy="629890"/>
              </a:xfrm>
              <a:custGeom>
                <a:avLst/>
                <a:gdLst>
                  <a:gd name="T0" fmla="*/ 1018 w 1020"/>
                  <a:gd name="T1" fmla="*/ 562 h 1021"/>
                  <a:gd name="T2" fmla="*/ 997 w 1020"/>
                  <a:gd name="T3" fmla="*/ 663 h 1021"/>
                  <a:gd name="T4" fmla="*/ 959 w 1020"/>
                  <a:gd name="T5" fmla="*/ 754 h 1021"/>
                  <a:gd name="T6" fmla="*/ 904 w 1020"/>
                  <a:gd name="T7" fmla="*/ 835 h 1021"/>
                  <a:gd name="T8" fmla="*/ 835 w 1020"/>
                  <a:gd name="T9" fmla="*/ 905 h 1021"/>
                  <a:gd name="T10" fmla="*/ 753 w 1020"/>
                  <a:gd name="T11" fmla="*/ 960 h 1021"/>
                  <a:gd name="T12" fmla="*/ 662 w 1020"/>
                  <a:gd name="T13" fmla="*/ 998 h 1021"/>
                  <a:gd name="T14" fmla="*/ 562 w 1020"/>
                  <a:gd name="T15" fmla="*/ 1019 h 1021"/>
                  <a:gd name="T16" fmla="*/ 458 w 1020"/>
                  <a:gd name="T17" fmla="*/ 1019 h 1021"/>
                  <a:gd name="T18" fmla="*/ 358 w 1020"/>
                  <a:gd name="T19" fmla="*/ 998 h 1021"/>
                  <a:gd name="T20" fmla="*/ 267 w 1020"/>
                  <a:gd name="T21" fmla="*/ 960 h 1021"/>
                  <a:gd name="T22" fmla="*/ 185 w 1020"/>
                  <a:gd name="T23" fmla="*/ 905 h 1021"/>
                  <a:gd name="T24" fmla="*/ 116 w 1020"/>
                  <a:gd name="T25" fmla="*/ 835 h 1021"/>
                  <a:gd name="T26" fmla="*/ 61 w 1020"/>
                  <a:gd name="T27" fmla="*/ 754 h 1021"/>
                  <a:gd name="T28" fmla="*/ 23 w 1020"/>
                  <a:gd name="T29" fmla="*/ 663 h 1021"/>
                  <a:gd name="T30" fmla="*/ 2 w 1020"/>
                  <a:gd name="T31" fmla="*/ 562 h 1021"/>
                  <a:gd name="T32" fmla="*/ 2 w 1020"/>
                  <a:gd name="T33" fmla="*/ 459 h 1021"/>
                  <a:gd name="T34" fmla="*/ 23 w 1020"/>
                  <a:gd name="T35" fmla="*/ 358 h 1021"/>
                  <a:gd name="T36" fmla="*/ 61 w 1020"/>
                  <a:gd name="T37" fmla="*/ 267 h 1021"/>
                  <a:gd name="T38" fmla="*/ 116 w 1020"/>
                  <a:gd name="T39" fmla="*/ 186 h 1021"/>
                  <a:gd name="T40" fmla="*/ 185 w 1020"/>
                  <a:gd name="T41" fmla="*/ 117 h 1021"/>
                  <a:gd name="T42" fmla="*/ 267 w 1020"/>
                  <a:gd name="T43" fmla="*/ 61 h 1021"/>
                  <a:gd name="T44" fmla="*/ 358 w 1020"/>
                  <a:gd name="T45" fmla="*/ 23 h 1021"/>
                  <a:gd name="T46" fmla="*/ 458 w 1020"/>
                  <a:gd name="T47" fmla="*/ 2 h 1021"/>
                  <a:gd name="T48" fmla="*/ 562 w 1020"/>
                  <a:gd name="T49" fmla="*/ 2 h 1021"/>
                  <a:gd name="T50" fmla="*/ 662 w 1020"/>
                  <a:gd name="T51" fmla="*/ 23 h 1021"/>
                  <a:gd name="T52" fmla="*/ 753 w 1020"/>
                  <a:gd name="T53" fmla="*/ 61 h 1021"/>
                  <a:gd name="T54" fmla="*/ 835 w 1020"/>
                  <a:gd name="T55" fmla="*/ 117 h 1021"/>
                  <a:gd name="T56" fmla="*/ 904 w 1020"/>
                  <a:gd name="T57" fmla="*/ 186 h 1021"/>
                  <a:gd name="T58" fmla="*/ 959 w 1020"/>
                  <a:gd name="T59" fmla="*/ 267 h 1021"/>
                  <a:gd name="T60" fmla="*/ 997 w 1020"/>
                  <a:gd name="T61" fmla="*/ 358 h 1021"/>
                  <a:gd name="T62" fmla="*/ 1018 w 1020"/>
                  <a:gd name="T63" fmla="*/ 459 h 10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20"/>
                  <a:gd name="T97" fmla="*/ 0 h 1021"/>
                  <a:gd name="T98" fmla="*/ 1020 w 1020"/>
                  <a:gd name="T99" fmla="*/ 1021 h 10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20" h="1021">
                    <a:moveTo>
                      <a:pt x="1020" y="511"/>
                    </a:moveTo>
                    <a:lnTo>
                      <a:pt x="1018" y="562"/>
                    </a:lnTo>
                    <a:lnTo>
                      <a:pt x="1010" y="613"/>
                    </a:lnTo>
                    <a:lnTo>
                      <a:pt x="997" y="663"/>
                    </a:lnTo>
                    <a:lnTo>
                      <a:pt x="980" y="710"/>
                    </a:lnTo>
                    <a:lnTo>
                      <a:pt x="959" y="754"/>
                    </a:lnTo>
                    <a:lnTo>
                      <a:pt x="933" y="796"/>
                    </a:lnTo>
                    <a:lnTo>
                      <a:pt x="904" y="835"/>
                    </a:lnTo>
                    <a:lnTo>
                      <a:pt x="871" y="871"/>
                    </a:lnTo>
                    <a:lnTo>
                      <a:pt x="835" y="905"/>
                    </a:lnTo>
                    <a:lnTo>
                      <a:pt x="796" y="933"/>
                    </a:lnTo>
                    <a:lnTo>
                      <a:pt x="753" y="960"/>
                    </a:lnTo>
                    <a:lnTo>
                      <a:pt x="709" y="981"/>
                    </a:lnTo>
                    <a:lnTo>
                      <a:pt x="662" y="998"/>
                    </a:lnTo>
                    <a:lnTo>
                      <a:pt x="613" y="1010"/>
                    </a:lnTo>
                    <a:lnTo>
                      <a:pt x="562" y="1019"/>
                    </a:lnTo>
                    <a:lnTo>
                      <a:pt x="510" y="1021"/>
                    </a:lnTo>
                    <a:lnTo>
                      <a:pt x="458" y="1019"/>
                    </a:lnTo>
                    <a:lnTo>
                      <a:pt x="408" y="1010"/>
                    </a:lnTo>
                    <a:lnTo>
                      <a:pt x="358" y="998"/>
                    </a:lnTo>
                    <a:lnTo>
                      <a:pt x="311" y="981"/>
                    </a:lnTo>
                    <a:lnTo>
                      <a:pt x="267" y="960"/>
                    </a:lnTo>
                    <a:lnTo>
                      <a:pt x="224" y="933"/>
                    </a:lnTo>
                    <a:lnTo>
                      <a:pt x="185" y="905"/>
                    </a:lnTo>
                    <a:lnTo>
                      <a:pt x="150" y="871"/>
                    </a:lnTo>
                    <a:lnTo>
                      <a:pt x="116" y="835"/>
                    </a:lnTo>
                    <a:lnTo>
                      <a:pt x="87" y="796"/>
                    </a:lnTo>
                    <a:lnTo>
                      <a:pt x="61" y="754"/>
                    </a:lnTo>
                    <a:lnTo>
                      <a:pt x="40" y="710"/>
                    </a:lnTo>
                    <a:lnTo>
                      <a:pt x="23" y="663"/>
                    </a:lnTo>
                    <a:lnTo>
                      <a:pt x="10" y="613"/>
                    </a:lnTo>
                    <a:lnTo>
                      <a:pt x="2" y="562"/>
                    </a:lnTo>
                    <a:lnTo>
                      <a:pt x="0" y="511"/>
                    </a:lnTo>
                    <a:lnTo>
                      <a:pt x="2" y="459"/>
                    </a:lnTo>
                    <a:lnTo>
                      <a:pt x="10" y="408"/>
                    </a:lnTo>
                    <a:lnTo>
                      <a:pt x="23" y="358"/>
                    </a:lnTo>
                    <a:lnTo>
                      <a:pt x="40" y="311"/>
                    </a:lnTo>
                    <a:lnTo>
                      <a:pt x="61" y="267"/>
                    </a:lnTo>
                    <a:lnTo>
                      <a:pt x="87" y="225"/>
                    </a:lnTo>
                    <a:lnTo>
                      <a:pt x="116" y="186"/>
                    </a:lnTo>
                    <a:lnTo>
                      <a:pt x="150" y="150"/>
                    </a:lnTo>
                    <a:lnTo>
                      <a:pt x="185" y="117"/>
                    </a:lnTo>
                    <a:lnTo>
                      <a:pt x="224" y="88"/>
                    </a:lnTo>
                    <a:lnTo>
                      <a:pt x="267" y="61"/>
                    </a:lnTo>
                    <a:lnTo>
                      <a:pt x="311" y="41"/>
                    </a:lnTo>
                    <a:lnTo>
                      <a:pt x="358" y="23"/>
                    </a:lnTo>
                    <a:lnTo>
                      <a:pt x="408" y="11"/>
                    </a:lnTo>
                    <a:lnTo>
                      <a:pt x="458" y="2"/>
                    </a:lnTo>
                    <a:lnTo>
                      <a:pt x="510" y="0"/>
                    </a:lnTo>
                    <a:lnTo>
                      <a:pt x="562" y="2"/>
                    </a:lnTo>
                    <a:lnTo>
                      <a:pt x="613" y="11"/>
                    </a:lnTo>
                    <a:lnTo>
                      <a:pt x="662" y="23"/>
                    </a:lnTo>
                    <a:lnTo>
                      <a:pt x="709" y="41"/>
                    </a:lnTo>
                    <a:lnTo>
                      <a:pt x="753" y="61"/>
                    </a:lnTo>
                    <a:lnTo>
                      <a:pt x="796" y="88"/>
                    </a:lnTo>
                    <a:lnTo>
                      <a:pt x="835" y="117"/>
                    </a:lnTo>
                    <a:lnTo>
                      <a:pt x="871" y="150"/>
                    </a:lnTo>
                    <a:lnTo>
                      <a:pt x="904" y="186"/>
                    </a:lnTo>
                    <a:lnTo>
                      <a:pt x="933" y="225"/>
                    </a:lnTo>
                    <a:lnTo>
                      <a:pt x="959" y="267"/>
                    </a:lnTo>
                    <a:lnTo>
                      <a:pt x="980" y="311"/>
                    </a:lnTo>
                    <a:lnTo>
                      <a:pt x="997" y="358"/>
                    </a:lnTo>
                    <a:lnTo>
                      <a:pt x="1010" y="408"/>
                    </a:lnTo>
                    <a:lnTo>
                      <a:pt x="1018" y="459"/>
                    </a:lnTo>
                    <a:lnTo>
                      <a:pt x="1020" y="5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Freeform 327">
                <a:extLst>
                  <a:ext uri="{FF2B5EF4-FFF2-40B4-BE49-F238E27FC236}">
                    <a16:creationId xmlns:a16="http://schemas.microsoft.com/office/drawing/2014/main" id="{9F0A6449-62D6-CB55-177D-F355564ACB25}"/>
                  </a:ext>
                </a:extLst>
              </p:cNvPr>
              <p:cNvSpPr>
                <a:spLocks/>
              </p:cNvSpPr>
              <p:nvPr/>
            </p:nvSpPr>
            <p:spPr bwMode="auto">
              <a:xfrm>
                <a:off x="1113151" y="2260708"/>
                <a:ext cx="412240" cy="518028"/>
              </a:xfrm>
              <a:custGeom>
                <a:avLst/>
                <a:gdLst>
                  <a:gd name="T0" fmla="*/ 543 w 613"/>
                  <a:gd name="T1" fmla="*/ 1 h 838"/>
                  <a:gd name="T2" fmla="*/ 542 w 613"/>
                  <a:gd name="T3" fmla="*/ 1 h 838"/>
                  <a:gd name="T4" fmla="*/ 542 w 613"/>
                  <a:gd name="T5" fmla="*/ 0 h 838"/>
                  <a:gd name="T6" fmla="*/ 0 w 613"/>
                  <a:gd name="T7" fmla="*/ 0 h 838"/>
                  <a:gd name="T8" fmla="*/ 0 w 613"/>
                  <a:gd name="T9" fmla="*/ 737 h 838"/>
                  <a:gd name="T10" fmla="*/ 95 w 613"/>
                  <a:gd name="T11" fmla="*/ 737 h 838"/>
                  <a:gd name="T12" fmla="*/ 95 w 613"/>
                  <a:gd name="T13" fmla="*/ 800 h 838"/>
                  <a:gd name="T14" fmla="*/ 171 w 613"/>
                  <a:gd name="T15" fmla="*/ 838 h 838"/>
                  <a:gd name="T16" fmla="*/ 613 w 613"/>
                  <a:gd name="T17" fmla="*/ 743 h 838"/>
                  <a:gd name="T18" fmla="*/ 613 w 613"/>
                  <a:gd name="T19" fmla="*/ 31 h 838"/>
                  <a:gd name="T20" fmla="*/ 543 w 613"/>
                  <a:gd name="T21" fmla="*/ 1 h 8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3"/>
                  <a:gd name="T34" fmla="*/ 0 h 838"/>
                  <a:gd name="T35" fmla="*/ 613 w 613"/>
                  <a:gd name="T36" fmla="*/ 838 h 8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3" h="838">
                    <a:moveTo>
                      <a:pt x="543" y="1"/>
                    </a:moveTo>
                    <a:lnTo>
                      <a:pt x="542" y="1"/>
                    </a:lnTo>
                    <a:lnTo>
                      <a:pt x="542" y="0"/>
                    </a:lnTo>
                    <a:lnTo>
                      <a:pt x="0" y="0"/>
                    </a:lnTo>
                    <a:lnTo>
                      <a:pt x="0" y="737"/>
                    </a:lnTo>
                    <a:lnTo>
                      <a:pt x="95" y="737"/>
                    </a:lnTo>
                    <a:lnTo>
                      <a:pt x="95" y="800"/>
                    </a:lnTo>
                    <a:lnTo>
                      <a:pt x="171" y="838"/>
                    </a:lnTo>
                    <a:lnTo>
                      <a:pt x="613" y="743"/>
                    </a:lnTo>
                    <a:lnTo>
                      <a:pt x="613" y="31"/>
                    </a:lnTo>
                    <a:lnTo>
                      <a:pt x="54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18" name="Group 317">
                <a:extLst>
                  <a:ext uri="{FF2B5EF4-FFF2-40B4-BE49-F238E27FC236}">
                    <a16:creationId xmlns:a16="http://schemas.microsoft.com/office/drawing/2014/main" id="{569D1D7C-5745-FEC9-36CE-18A972D3992B}"/>
                  </a:ext>
                </a:extLst>
              </p:cNvPr>
              <p:cNvGrpSpPr/>
              <p:nvPr/>
            </p:nvGrpSpPr>
            <p:grpSpPr>
              <a:xfrm>
                <a:off x="1006425" y="2337173"/>
                <a:ext cx="573889" cy="897933"/>
                <a:chOff x="2444749" y="1687013"/>
                <a:chExt cx="469900" cy="741363"/>
              </a:xfrm>
            </p:grpSpPr>
            <p:sp>
              <p:nvSpPr>
                <p:cNvPr id="469" name="Freeform 328">
                  <a:extLst>
                    <a:ext uri="{FF2B5EF4-FFF2-40B4-BE49-F238E27FC236}">
                      <a16:creationId xmlns:a16="http://schemas.microsoft.com/office/drawing/2014/main" id="{0AFF4D6B-9BAF-1B13-7A2A-006C83B4709A}"/>
                    </a:ext>
                  </a:extLst>
                </p:cNvPr>
                <p:cNvSpPr>
                  <a:spLocks/>
                </p:cNvSpPr>
                <p:nvPr/>
              </p:nvSpPr>
              <p:spPr bwMode="auto">
                <a:xfrm>
                  <a:off x="2444749" y="1687013"/>
                  <a:ext cx="82550" cy="76200"/>
                </a:xfrm>
                <a:custGeom>
                  <a:avLst/>
                  <a:gdLst>
                    <a:gd name="T0" fmla="*/ 103 w 103"/>
                    <a:gd name="T1" fmla="*/ 52 h 105"/>
                    <a:gd name="T2" fmla="*/ 102 w 103"/>
                    <a:gd name="T3" fmla="*/ 62 h 105"/>
                    <a:gd name="T4" fmla="*/ 99 w 103"/>
                    <a:gd name="T5" fmla="*/ 73 h 105"/>
                    <a:gd name="T6" fmla="*/ 94 w 103"/>
                    <a:gd name="T7" fmla="*/ 82 h 105"/>
                    <a:gd name="T8" fmla="*/ 88 w 103"/>
                    <a:gd name="T9" fmla="*/ 89 h 105"/>
                    <a:gd name="T10" fmla="*/ 80 w 103"/>
                    <a:gd name="T11" fmla="*/ 96 h 105"/>
                    <a:gd name="T12" fmla="*/ 72 w 103"/>
                    <a:gd name="T13" fmla="*/ 100 h 105"/>
                    <a:gd name="T14" fmla="*/ 62 w 103"/>
                    <a:gd name="T15" fmla="*/ 104 h 105"/>
                    <a:gd name="T16" fmla="*/ 52 w 103"/>
                    <a:gd name="T17" fmla="*/ 105 h 105"/>
                    <a:gd name="T18" fmla="*/ 41 w 103"/>
                    <a:gd name="T19" fmla="*/ 104 h 105"/>
                    <a:gd name="T20" fmla="*/ 31 w 103"/>
                    <a:gd name="T21" fmla="*/ 100 h 105"/>
                    <a:gd name="T22" fmla="*/ 23 w 103"/>
                    <a:gd name="T23" fmla="*/ 96 h 105"/>
                    <a:gd name="T24" fmla="*/ 15 w 103"/>
                    <a:gd name="T25" fmla="*/ 89 h 105"/>
                    <a:gd name="T26" fmla="*/ 9 w 103"/>
                    <a:gd name="T27" fmla="*/ 82 h 105"/>
                    <a:gd name="T28" fmla="*/ 4 w 103"/>
                    <a:gd name="T29" fmla="*/ 73 h 105"/>
                    <a:gd name="T30" fmla="*/ 1 w 103"/>
                    <a:gd name="T31" fmla="*/ 62 h 105"/>
                    <a:gd name="T32" fmla="*/ 0 w 103"/>
                    <a:gd name="T33" fmla="*/ 52 h 105"/>
                    <a:gd name="T34" fmla="*/ 1 w 103"/>
                    <a:gd name="T35" fmla="*/ 41 h 105"/>
                    <a:gd name="T36" fmla="*/ 4 w 103"/>
                    <a:gd name="T37" fmla="*/ 32 h 105"/>
                    <a:gd name="T38" fmla="*/ 9 w 103"/>
                    <a:gd name="T39" fmla="*/ 23 h 105"/>
                    <a:gd name="T40" fmla="*/ 15 w 103"/>
                    <a:gd name="T41" fmla="*/ 15 h 105"/>
                    <a:gd name="T42" fmla="*/ 23 w 103"/>
                    <a:gd name="T43" fmla="*/ 9 h 105"/>
                    <a:gd name="T44" fmla="*/ 31 w 103"/>
                    <a:gd name="T45" fmla="*/ 5 h 105"/>
                    <a:gd name="T46" fmla="*/ 41 w 103"/>
                    <a:gd name="T47" fmla="*/ 1 h 105"/>
                    <a:gd name="T48" fmla="*/ 52 w 103"/>
                    <a:gd name="T49" fmla="*/ 0 h 105"/>
                    <a:gd name="T50" fmla="*/ 62 w 103"/>
                    <a:gd name="T51" fmla="*/ 1 h 105"/>
                    <a:gd name="T52" fmla="*/ 72 w 103"/>
                    <a:gd name="T53" fmla="*/ 5 h 105"/>
                    <a:gd name="T54" fmla="*/ 80 w 103"/>
                    <a:gd name="T55" fmla="*/ 9 h 105"/>
                    <a:gd name="T56" fmla="*/ 88 w 103"/>
                    <a:gd name="T57" fmla="*/ 15 h 105"/>
                    <a:gd name="T58" fmla="*/ 94 w 103"/>
                    <a:gd name="T59" fmla="*/ 23 h 105"/>
                    <a:gd name="T60" fmla="*/ 99 w 103"/>
                    <a:gd name="T61" fmla="*/ 32 h 105"/>
                    <a:gd name="T62" fmla="*/ 102 w 103"/>
                    <a:gd name="T63" fmla="*/ 41 h 105"/>
                    <a:gd name="T64" fmla="*/ 103 w 103"/>
                    <a:gd name="T65" fmla="*/ 52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05"/>
                    <a:gd name="T101" fmla="*/ 103 w 10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05">
                      <a:moveTo>
                        <a:pt x="103" y="52"/>
                      </a:moveTo>
                      <a:lnTo>
                        <a:pt x="102" y="62"/>
                      </a:lnTo>
                      <a:lnTo>
                        <a:pt x="99" y="73"/>
                      </a:lnTo>
                      <a:lnTo>
                        <a:pt x="94" y="82"/>
                      </a:lnTo>
                      <a:lnTo>
                        <a:pt x="88" y="89"/>
                      </a:lnTo>
                      <a:lnTo>
                        <a:pt x="80" y="96"/>
                      </a:lnTo>
                      <a:lnTo>
                        <a:pt x="72" y="100"/>
                      </a:lnTo>
                      <a:lnTo>
                        <a:pt x="62" y="104"/>
                      </a:lnTo>
                      <a:lnTo>
                        <a:pt x="52" y="105"/>
                      </a:lnTo>
                      <a:lnTo>
                        <a:pt x="41" y="104"/>
                      </a:lnTo>
                      <a:lnTo>
                        <a:pt x="31" y="100"/>
                      </a:lnTo>
                      <a:lnTo>
                        <a:pt x="23" y="96"/>
                      </a:lnTo>
                      <a:lnTo>
                        <a:pt x="15" y="89"/>
                      </a:lnTo>
                      <a:lnTo>
                        <a:pt x="9" y="82"/>
                      </a:lnTo>
                      <a:lnTo>
                        <a:pt x="4" y="73"/>
                      </a:lnTo>
                      <a:lnTo>
                        <a:pt x="1" y="62"/>
                      </a:lnTo>
                      <a:lnTo>
                        <a:pt x="0" y="52"/>
                      </a:lnTo>
                      <a:lnTo>
                        <a:pt x="1" y="41"/>
                      </a:lnTo>
                      <a:lnTo>
                        <a:pt x="4" y="32"/>
                      </a:lnTo>
                      <a:lnTo>
                        <a:pt x="9" y="23"/>
                      </a:lnTo>
                      <a:lnTo>
                        <a:pt x="15" y="15"/>
                      </a:lnTo>
                      <a:lnTo>
                        <a:pt x="23" y="9"/>
                      </a:lnTo>
                      <a:lnTo>
                        <a:pt x="31" y="5"/>
                      </a:lnTo>
                      <a:lnTo>
                        <a:pt x="41" y="1"/>
                      </a:lnTo>
                      <a:lnTo>
                        <a:pt x="52" y="0"/>
                      </a:lnTo>
                      <a:lnTo>
                        <a:pt x="62" y="1"/>
                      </a:lnTo>
                      <a:lnTo>
                        <a:pt x="72" y="5"/>
                      </a:lnTo>
                      <a:lnTo>
                        <a:pt x="80" y="9"/>
                      </a:lnTo>
                      <a:lnTo>
                        <a:pt x="88" y="15"/>
                      </a:lnTo>
                      <a:lnTo>
                        <a:pt x="94" y="23"/>
                      </a:lnTo>
                      <a:lnTo>
                        <a:pt x="99" y="32"/>
                      </a:lnTo>
                      <a:lnTo>
                        <a:pt x="102" y="41"/>
                      </a:lnTo>
                      <a:lnTo>
                        <a:pt x="103"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 name="Rectangle 329">
                  <a:extLst>
                    <a:ext uri="{FF2B5EF4-FFF2-40B4-BE49-F238E27FC236}">
                      <a16:creationId xmlns:a16="http://schemas.microsoft.com/office/drawing/2014/main" id="{CB38AFB4-2FC5-956A-DA7D-4028BE1D76E6}"/>
                    </a:ext>
                  </a:extLst>
                </p:cNvPr>
                <p:cNvSpPr>
                  <a:spLocks noChangeArrowheads="1"/>
                </p:cNvSpPr>
                <p:nvPr/>
              </p:nvSpPr>
              <p:spPr bwMode="auto">
                <a:xfrm>
                  <a:off x="2492374" y="1871163"/>
                  <a:ext cx="374650" cy="471488"/>
                </a:xfrm>
                <a:prstGeom prst="rect">
                  <a:avLst/>
                </a:prstGeom>
                <a:solidFill>
                  <a:srgbClr val="BFD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a:solidFill>
                        <a:schemeClr val="tx2"/>
                      </a:solidFill>
                      <a:latin typeface="HGPｺﾞｼｯｸE" panose="020B0900000000000000" pitchFamily="34" charset="-128"/>
                      <a:ea typeface="HGPｺﾞｼｯｸE" panose="020B0900000000000000" pitchFamily="34" charset="-128"/>
                    </a:defRPr>
                  </a:lvl1pPr>
                  <a:lvl2pPr marL="742950" indent="-285750" eaLnBrk="0" hangingPunct="0">
                    <a:defRPr kumimoji="1" sz="2600">
                      <a:solidFill>
                        <a:schemeClr val="tx2"/>
                      </a:solidFill>
                      <a:latin typeface="HGPｺﾞｼｯｸE" panose="020B0900000000000000" pitchFamily="34" charset="-128"/>
                      <a:ea typeface="HGPｺﾞｼｯｸE" panose="020B0900000000000000" pitchFamily="34" charset="-128"/>
                    </a:defRPr>
                  </a:lvl2pPr>
                  <a:lvl3pPr marL="11430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3pPr>
                  <a:lvl4pPr marL="16002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4pPr>
                  <a:lvl5pPr marL="20574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5pPr>
                  <a:lvl6pPr marL="25146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6pPr>
                  <a:lvl7pPr marL="29718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7pPr>
                  <a:lvl8pPr marL="34290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8pPr>
                  <a:lvl9pPr marL="38862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9pPr>
                </a:lstStyle>
                <a:p>
                  <a:pPr eaLnBrk="1" hangingPunct="1"/>
                  <a:endParaRPr lang="en-GB" altLang="en-US"/>
                </a:p>
              </p:txBody>
            </p:sp>
            <p:sp>
              <p:nvSpPr>
                <p:cNvPr id="471" name="Freeform 330">
                  <a:extLst>
                    <a:ext uri="{FF2B5EF4-FFF2-40B4-BE49-F238E27FC236}">
                      <a16:creationId xmlns:a16="http://schemas.microsoft.com/office/drawing/2014/main" id="{4E5BACE1-F9D9-21B3-F69D-E57F630D0888}"/>
                    </a:ext>
                  </a:extLst>
                </p:cNvPr>
                <p:cNvSpPr>
                  <a:spLocks noEditPoints="1"/>
                </p:cNvSpPr>
                <p:nvPr/>
              </p:nvSpPr>
              <p:spPr bwMode="auto">
                <a:xfrm>
                  <a:off x="2479674" y="1860051"/>
                  <a:ext cx="400050" cy="493713"/>
                </a:xfrm>
                <a:custGeom>
                  <a:avLst/>
                  <a:gdLst>
                    <a:gd name="T0" fmla="*/ 488 w 504"/>
                    <a:gd name="T1" fmla="*/ 0 h 673"/>
                    <a:gd name="T2" fmla="*/ 0 w 504"/>
                    <a:gd name="T3" fmla="*/ 0 h 673"/>
                    <a:gd name="T4" fmla="*/ 0 w 504"/>
                    <a:gd name="T5" fmla="*/ 673 h 673"/>
                    <a:gd name="T6" fmla="*/ 504 w 504"/>
                    <a:gd name="T7" fmla="*/ 673 h 673"/>
                    <a:gd name="T8" fmla="*/ 504 w 504"/>
                    <a:gd name="T9" fmla="*/ 0 h 673"/>
                    <a:gd name="T10" fmla="*/ 488 w 504"/>
                    <a:gd name="T11" fmla="*/ 0 h 673"/>
                    <a:gd name="T12" fmla="*/ 472 w 504"/>
                    <a:gd name="T13" fmla="*/ 32 h 673"/>
                    <a:gd name="T14" fmla="*/ 472 w 504"/>
                    <a:gd name="T15" fmla="*/ 136 h 673"/>
                    <a:gd name="T16" fmla="*/ 472 w 504"/>
                    <a:gd name="T17" fmla="*/ 336 h 673"/>
                    <a:gd name="T18" fmla="*/ 472 w 504"/>
                    <a:gd name="T19" fmla="*/ 538 h 673"/>
                    <a:gd name="T20" fmla="*/ 472 w 504"/>
                    <a:gd name="T21" fmla="*/ 642 h 673"/>
                    <a:gd name="T22" fmla="*/ 463 w 504"/>
                    <a:gd name="T23" fmla="*/ 642 h 673"/>
                    <a:gd name="T24" fmla="*/ 445 w 504"/>
                    <a:gd name="T25" fmla="*/ 642 h 673"/>
                    <a:gd name="T26" fmla="*/ 423 w 504"/>
                    <a:gd name="T27" fmla="*/ 642 h 673"/>
                    <a:gd name="T28" fmla="*/ 395 w 504"/>
                    <a:gd name="T29" fmla="*/ 642 h 673"/>
                    <a:gd name="T30" fmla="*/ 362 w 504"/>
                    <a:gd name="T31" fmla="*/ 642 h 673"/>
                    <a:gd name="T32" fmla="*/ 328 w 504"/>
                    <a:gd name="T33" fmla="*/ 642 h 673"/>
                    <a:gd name="T34" fmla="*/ 290 w 504"/>
                    <a:gd name="T35" fmla="*/ 642 h 673"/>
                    <a:gd name="T36" fmla="*/ 252 w 504"/>
                    <a:gd name="T37" fmla="*/ 642 h 673"/>
                    <a:gd name="T38" fmla="*/ 214 w 504"/>
                    <a:gd name="T39" fmla="*/ 642 h 673"/>
                    <a:gd name="T40" fmla="*/ 176 w 504"/>
                    <a:gd name="T41" fmla="*/ 642 h 673"/>
                    <a:gd name="T42" fmla="*/ 141 w 504"/>
                    <a:gd name="T43" fmla="*/ 642 h 673"/>
                    <a:gd name="T44" fmla="*/ 109 w 504"/>
                    <a:gd name="T45" fmla="*/ 642 h 673"/>
                    <a:gd name="T46" fmla="*/ 80 w 504"/>
                    <a:gd name="T47" fmla="*/ 642 h 673"/>
                    <a:gd name="T48" fmla="*/ 58 w 504"/>
                    <a:gd name="T49" fmla="*/ 642 h 673"/>
                    <a:gd name="T50" fmla="*/ 41 w 504"/>
                    <a:gd name="T51" fmla="*/ 642 h 673"/>
                    <a:gd name="T52" fmla="*/ 32 w 504"/>
                    <a:gd name="T53" fmla="*/ 642 h 673"/>
                    <a:gd name="T54" fmla="*/ 32 w 504"/>
                    <a:gd name="T55" fmla="*/ 538 h 673"/>
                    <a:gd name="T56" fmla="*/ 32 w 504"/>
                    <a:gd name="T57" fmla="*/ 336 h 673"/>
                    <a:gd name="T58" fmla="*/ 32 w 504"/>
                    <a:gd name="T59" fmla="*/ 136 h 673"/>
                    <a:gd name="T60" fmla="*/ 32 w 504"/>
                    <a:gd name="T61" fmla="*/ 32 h 673"/>
                    <a:gd name="T62" fmla="*/ 41 w 504"/>
                    <a:gd name="T63" fmla="*/ 32 h 673"/>
                    <a:gd name="T64" fmla="*/ 58 w 504"/>
                    <a:gd name="T65" fmla="*/ 32 h 673"/>
                    <a:gd name="T66" fmla="*/ 80 w 504"/>
                    <a:gd name="T67" fmla="*/ 32 h 673"/>
                    <a:gd name="T68" fmla="*/ 109 w 504"/>
                    <a:gd name="T69" fmla="*/ 32 h 673"/>
                    <a:gd name="T70" fmla="*/ 141 w 504"/>
                    <a:gd name="T71" fmla="*/ 32 h 673"/>
                    <a:gd name="T72" fmla="*/ 176 w 504"/>
                    <a:gd name="T73" fmla="*/ 32 h 673"/>
                    <a:gd name="T74" fmla="*/ 214 w 504"/>
                    <a:gd name="T75" fmla="*/ 32 h 673"/>
                    <a:gd name="T76" fmla="*/ 252 w 504"/>
                    <a:gd name="T77" fmla="*/ 32 h 673"/>
                    <a:gd name="T78" fmla="*/ 290 w 504"/>
                    <a:gd name="T79" fmla="*/ 32 h 673"/>
                    <a:gd name="T80" fmla="*/ 328 w 504"/>
                    <a:gd name="T81" fmla="*/ 32 h 673"/>
                    <a:gd name="T82" fmla="*/ 362 w 504"/>
                    <a:gd name="T83" fmla="*/ 32 h 673"/>
                    <a:gd name="T84" fmla="*/ 395 w 504"/>
                    <a:gd name="T85" fmla="*/ 32 h 673"/>
                    <a:gd name="T86" fmla="*/ 423 w 504"/>
                    <a:gd name="T87" fmla="*/ 32 h 673"/>
                    <a:gd name="T88" fmla="*/ 445 w 504"/>
                    <a:gd name="T89" fmla="*/ 32 h 673"/>
                    <a:gd name="T90" fmla="*/ 463 w 504"/>
                    <a:gd name="T91" fmla="*/ 32 h 673"/>
                    <a:gd name="T92" fmla="*/ 472 w 504"/>
                    <a:gd name="T93" fmla="*/ 32 h 6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4"/>
                    <a:gd name="T142" fmla="*/ 0 h 673"/>
                    <a:gd name="T143" fmla="*/ 504 w 504"/>
                    <a:gd name="T144" fmla="*/ 673 h 6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4" h="673">
                      <a:moveTo>
                        <a:pt x="488" y="0"/>
                      </a:moveTo>
                      <a:lnTo>
                        <a:pt x="0" y="0"/>
                      </a:lnTo>
                      <a:lnTo>
                        <a:pt x="0" y="673"/>
                      </a:lnTo>
                      <a:lnTo>
                        <a:pt x="504" y="673"/>
                      </a:lnTo>
                      <a:lnTo>
                        <a:pt x="504" y="0"/>
                      </a:lnTo>
                      <a:lnTo>
                        <a:pt x="488" y="0"/>
                      </a:lnTo>
                      <a:close/>
                      <a:moveTo>
                        <a:pt x="472" y="32"/>
                      </a:moveTo>
                      <a:lnTo>
                        <a:pt x="472" y="136"/>
                      </a:lnTo>
                      <a:lnTo>
                        <a:pt x="472" y="336"/>
                      </a:lnTo>
                      <a:lnTo>
                        <a:pt x="472" y="538"/>
                      </a:lnTo>
                      <a:lnTo>
                        <a:pt x="472" y="642"/>
                      </a:lnTo>
                      <a:lnTo>
                        <a:pt x="463" y="642"/>
                      </a:lnTo>
                      <a:lnTo>
                        <a:pt x="445" y="642"/>
                      </a:lnTo>
                      <a:lnTo>
                        <a:pt x="423" y="642"/>
                      </a:lnTo>
                      <a:lnTo>
                        <a:pt x="395" y="642"/>
                      </a:lnTo>
                      <a:lnTo>
                        <a:pt x="362" y="642"/>
                      </a:lnTo>
                      <a:lnTo>
                        <a:pt x="328" y="642"/>
                      </a:lnTo>
                      <a:lnTo>
                        <a:pt x="290" y="642"/>
                      </a:lnTo>
                      <a:lnTo>
                        <a:pt x="252" y="642"/>
                      </a:lnTo>
                      <a:lnTo>
                        <a:pt x="214" y="642"/>
                      </a:lnTo>
                      <a:lnTo>
                        <a:pt x="176" y="642"/>
                      </a:lnTo>
                      <a:lnTo>
                        <a:pt x="141" y="642"/>
                      </a:lnTo>
                      <a:lnTo>
                        <a:pt x="109" y="642"/>
                      </a:lnTo>
                      <a:lnTo>
                        <a:pt x="80" y="642"/>
                      </a:lnTo>
                      <a:lnTo>
                        <a:pt x="58" y="642"/>
                      </a:lnTo>
                      <a:lnTo>
                        <a:pt x="41" y="642"/>
                      </a:lnTo>
                      <a:lnTo>
                        <a:pt x="32" y="642"/>
                      </a:lnTo>
                      <a:lnTo>
                        <a:pt x="32" y="538"/>
                      </a:lnTo>
                      <a:lnTo>
                        <a:pt x="32" y="336"/>
                      </a:lnTo>
                      <a:lnTo>
                        <a:pt x="32" y="136"/>
                      </a:lnTo>
                      <a:lnTo>
                        <a:pt x="32" y="32"/>
                      </a:lnTo>
                      <a:lnTo>
                        <a:pt x="41" y="32"/>
                      </a:lnTo>
                      <a:lnTo>
                        <a:pt x="58" y="32"/>
                      </a:lnTo>
                      <a:lnTo>
                        <a:pt x="80" y="32"/>
                      </a:lnTo>
                      <a:lnTo>
                        <a:pt x="109" y="32"/>
                      </a:lnTo>
                      <a:lnTo>
                        <a:pt x="141" y="32"/>
                      </a:lnTo>
                      <a:lnTo>
                        <a:pt x="176" y="32"/>
                      </a:lnTo>
                      <a:lnTo>
                        <a:pt x="214" y="32"/>
                      </a:lnTo>
                      <a:lnTo>
                        <a:pt x="252" y="32"/>
                      </a:lnTo>
                      <a:lnTo>
                        <a:pt x="290" y="32"/>
                      </a:lnTo>
                      <a:lnTo>
                        <a:pt x="328" y="32"/>
                      </a:lnTo>
                      <a:lnTo>
                        <a:pt x="362" y="32"/>
                      </a:lnTo>
                      <a:lnTo>
                        <a:pt x="395" y="32"/>
                      </a:lnTo>
                      <a:lnTo>
                        <a:pt x="423" y="32"/>
                      </a:lnTo>
                      <a:lnTo>
                        <a:pt x="445" y="32"/>
                      </a:lnTo>
                      <a:lnTo>
                        <a:pt x="463" y="32"/>
                      </a:lnTo>
                      <a:lnTo>
                        <a:pt x="47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 name="Freeform 331">
                  <a:extLst>
                    <a:ext uri="{FF2B5EF4-FFF2-40B4-BE49-F238E27FC236}">
                      <a16:creationId xmlns:a16="http://schemas.microsoft.com/office/drawing/2014/main" id="{78739A10-EA25-53F6-67D1-19D6A353FC16}"/>
                    </a:ext>
                  </a:extLst>
                </p:cNvPr>
                <p:cNvSpPr>
                  <a:spLocks/>
                </p:cNvSpPr>
                <p:nvPr/>
              </p:nvSpPr>
              <p:spPr bwMode="auto">
                <a:xfrm>
                  <a:off x="2568574" y="1869576"/>
                  <a:ext cx="333375" cy="546100"/>
                </a:xfrm>
                <a:custGeom>
                  <a:avLst/>
                  <a:gdLst>
                    <a:gd name="T0" fmla="*/ 0 w 422"/>
                    <a:gd name="T1" fmla="*/ 725 h 742"/>
                    <a:gd name="T2" fmla="*/ 34 w 422"/>
                    <a:gd name="T3" fmla="*/ 742 h 742"/>
                    <a:gd name="T4" fmla="*/ 422 w 422"/>
                    <a:gd name="T5" fmla="*/ 657 h 742"/>
                    <a:gd name="T6" fmla="*/ 422 w 422"/>
                    <a:gd name="T7" fmla="*/ 16 h 742"/>
                    <a:gd name="T8" fmla="*/ 388 w 422"/>
                    <a:gd name="T9" fmla="*/ 0 h 742"/>
                    <a:gd name="T10" fmla="*/ 0 w 422"/>
                    <a:gd name="T11" fmla="*/ 84 h 742"/>
                    <a:gd name="T12" fmla="*/ 0 w 422"/>
                    <a:gd name="T13" fmla="*/ 725 h 742"/>
                    <a:gd name="T14" fmla="*/ 0 60000 65536"/>
                    <a:gd name="T15" fmla="*/ 0 60000 65536"/>
                    <a:gd name="T16" fmla="*/ 0 60000 65536"/>
                    <a:gd name="T17" fmla="*/ 0 60000 65536"/>
                    <a:gd name="T18" fmla="*/ 0 60000 65536"/>
                    <a:gd name="T19" fmla="*/ 0 60000 65536"/>
                    <a:gd name="T20" fmla="*/ 0 60000 65536"/>
                    <a:gd name="T21" fmla="*/ 0 w 422"/>
                    <a:gd name="T22" fmla="*/ 0 h 742"/>
                    <a:gd name="T23" fmla="*/ 422 w 422"/>
                    <a:gd name="T24" fmla="*/ 742 h 7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2" h="742">
                      <a:moveTo>
                        <a:pt x="0" y="725"/>
                      </a:moveTo>
                      <a:lnTo>
                        <a:pt x="34" y="742"/>
                      </a:lnTo>
                      <a:lnTo>
                        <a:pt x="422" y="657"/>
                      </a:lnTo>
                      <a:lnTo>
                        <a:pt x="422" y="16"/>
                      </a:lnTo>
                      <a:lnTo>
                        <a:pt x="388" y="0"/>
                      </a:lnTo>
                      <a:lnTo>
                        <a:pt x="0" y="84"/>
                      </a:lnTo>
                      <a:lnTo>
                        <a:pt x="0" y="72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 name="Freeform 332">
                  <a:extLst>
                    <a:ext uri="{FF2B5EF4-FFF2-40B4-BE49-F238E27FC236}">
                      <a16:creationId xmlns:a16="http://schemas.microsoft.com/office/drawing/2014/main" id="{EE4D13C2-375C-78BE-EBAE-87C05AF189FB}"/>
                    </a:ext>
                  </a:extLst>
                </p:cNvPr>
                <p:cNvSpPr>
                  <a:spLocks/>
                </p:cNvSpPr>
                <p:nvPr/>
              </p:nvSpPr>
              <p:spPr bwMode="auto">
                <a:xfrm>
                  <a:off x="2568574" y="1872751"/>
                  <a:ext cx="334962" cy="546100"/>
                </a:xfrm>
                <a:custGeom>
                  <a:avLst/>
                  <a:gdLst>
                    <a:gd name="T0" fmla="*/ 41 w 423"/>
                    <a:gd name="T1" fmla="*/ 742 h 742"/>
                    <a:gd name="T2" fmla="*/ 0 w 423"/>
                    <a:gd name="T3" fmla="*/ 726 h 742"/>
                    <a:gd name="T4" fmla="*/ 0 w 423"/>
                    <a:gd name="T5" fmla="*/ 84 h 742"/>
                    <a:gd name="T6" fmla="*/ 388 w 423"/>
                    <a:gd name="T7" fmla="*/ 0 h 742"/>
                    <a:gd name="T8" fmla="*/ 423 w 423"/>
                    <a:gd name="T9" fmla="*/ 23 h 742"/>
                    <a:gd name="T10" fmla="*/ 41 w 423"/>
                    <a:gd name="T11" fmla="*/ 105 h 742"/>
                    <a:gd name="T12" fmla="*/ 41 w 423"/>
                    <a:gd name="T13" fmla="*/ 742 h 742"/>
                    <a:gd name="T14" fmla="*/ 0 60000 65536"/>
                    <a:gd name="T15" fmla="*/ 0 60000 65536"/>
                    <a:gd name="T16" fmla="*/ 0 60000 65536"/>
                    <a:gd name="T17" fmla="*/ 0 60000 65536"/>
                    <a:gd name="T18" fmla="*/ 0 60000 65536"/>
                    <a:gd name="T19" fmla="*/ 0 60000 65536"/>
                    <a:gd name="T20" fmla="*/ 0 60000 65536"/>
                    <a:gd name="T21" fmla="*/ 0 w 423"/>
                    <a:gd name="T22" fmla="*/ 0 h 742"/>
                    <a:gd name="T23" fmla="*/ 423 w 423"/>
                    <a:gd name="T24" fmla="*/ 742 h 7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3" h="742">
                      <a:moveTo>
                        <a:pt x="41" y="742"/>
                      </a:moveTo>
                      <a:lnTo>
                        <a:pt x="0" y="726"/>
                      </a:lnTo>
                      <a:lnTo>
                        <a:pt x="0" y="84"/>
                      </a:lnTo>
                      <a:lnTo>
                        <a:pt x="388" y="0"/>
                      </a:lnTo>
                      <a:lnTo>
                        <a:pt x="423" y="23"/>
                      </a:lnTo>
                      <a:lnTo>
                        <a:pt x="41" y="105"/>
                      </a:lnTo>
                      <a:lnTo>
                        <a:pt x="41"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 name="Freeform 333">
                  <a:extLst>
                    <a:ext uri="{FF2B5EF4-FFF2-40B4-BE49-F238E27FC236}">
                      <a16:creationId xmlns:a16="http://schemas.microsoft.com/office/drawing/2014/main" id="{772B6EAA-D4B0-1C23-361A-AC493D8B95D9}"/>
                    </a:ext>
                  </a:extLst>
                </p:cNvPr>
                <p:cNvSpPr>
                  <a:spLocks noEditPoints="1"/>
                </p:cNvSpPr>
                <p:nvPr/>
              </p:nvSpPr>
              <p:spPr bwMode="auto">
                <a:xfrm>
                  <a:off x="2555874" y="1860051"/>
                  <a:ext cx="358775" cy="568325"/>
                </a:xfrm>
                <a:custGeom>
                  <a:avLst/>
                  <a:gdLst>
                    <a:gd name="T0" fmla="*/ 403 w 454"/>
                    <a:gd name="T1" fmla="*/ 1 h 773"/>
                    <a:gd name="T2" fmla="*/ 0 w 454"/>
                    <a:gd name="T3" fmla="*/ 85 h 773"/>
                    <a:gd name="T4" fmla="*/ 0 w 454"/>
                    <a:gd name="T5" fmla="*/ 749 h 773"/>
                    <a:gd name="T6" fmla="*/ 47 w 454"/>
                    <a:gd name="T7" fmla="*/ 773 h 773"/>
                    <a:gd name="T8" fmla="*/ 454 w 454"/>
                    <a:gd name="T9" fmla="*/ 684 h 773"/>
                    <a:gd name="T10" fmla="*/ 454 w 454"/>
                    <a:gd name="T11" fmla="*/ 19 h 773"/>
                    <a:gd name="T12" fmla="*/ 408 w 454"/>
                    <a:gd name="T13" fmla="*/ 0 h 773"/>
                    <a:gd name="T14" fmla="*/ 403 w 454"/>
                    <a:gd name="T15" fmla="*/ 1 h 773"/>
                    <a:gd name="T16" fmla="*/ 404 w 454"/>
                    <a:gd name="T17" fmla="*/ 33 h 773"/>
                    <a:gd name="T18" fmla="*/ 408 w 454"/>
                    <a:gd name="T19" fmla="*/ 34 h 773"/>
                    <a:gd name="T20" fmla="*/ 412 w 454"/>
                    <a:gd name="T21" fmla="*/ 37 h 773"/>
                    <a:gd name="T22" fmla="*/ 417 w 454"/>
                    <a:gd name="T23" fmla="*/ 38 h 773"/>
                    <a:gd name="T24" fmla="*/ 422 w 454"/>
                    <a:gd name="T25" fmla="*/ 40 h 773"/>
                    <a:gd name="T26" fmla="*/ 422 w 454"/>
                    <a:gd name="T27" fmla="*/ 143 h 773"/>
                    <a:gd name="T28" fmla="*/ 422 w 454"/>
                    <a:gd name="T29" fmla="*/ 348 h 773"/>
                    <a:gd name="T30" fmla="*/ 422 w 454"/>
                    <a:gd name="T31" fmla="*/ 555 h 773"/>
                    <a:gd name="T32" fmla="*/ 422 w 454"/>
                    <a:gd name="T33" fmla="*/ 659 h 773"/>
                    <a:gd name="T34" fmla="*/ 413 w 454"/>
                    <a:gd name="T35" fmla="*/ 660 h 773"/>
                    <a:gd name="T36" fmla="*/ 400 w 454"/>
                    <a:gd name="T37" fmla="*/ 663 h 773"/>
                    <a:gd name="T38" fmla="*/ 380 w 454"/>
                    <a:gd name="T39" fmla="*/ 668 h 773"/>
                    <a:gd name="T40" fmla="*/ 356 w 454"/>
                    <a:gd name="T41" fmla="*/ 673 h 773"/>
                    <a:gd name="T42" fmla="*/ 327 w 454"/>
                    <a:gd name="T43" fmla="*/ 680 h 773"/>
                    <a:gd name="T44" fmla="*/ 297 w 454"/>
                    <a:gd name="T45" fmla="*/ 685 h 773"/>
                    <a:gd name="T46" fmla="*/ 265 w 454"/>
                    <a:gd name="T47" fmla="*/ 692 h 773"/>
                    <a:gd name="T48" fmla="*/ 231 w 454"/>
                    <a:gd name="T49" fmla="*/ 700 h 773"/>
                    <a:gd name="T50" fmla="*/ 199 w 454"/>
                    <a:gd name="T51" fmla="*/ 707 h 773"/>
                    <a:gd name="T52" fmla="*/ 167 w 454"/>
                    <a:gd name="T53" fmla="*/ 714 h 773"/>
                    <a:gd name="T54" fmla="*/ 137 w 454"/>
                    <a:gd name="T55" fmla="*/ 721 h 773"/>
                    <a:gd name="T56" fmla="*/ 111 w 454"/>
                    <a:gd name="T57" fmla="*/ 727 h 773"/>
                    <a:gd name="T58" fmla="*/ 88 w 454"/>
                    <a:gd name="T59" fmla="*/ 731 h 773"/>
                    <a:gd name="T60" fmla="*/ 70 w 454"/>
                    <a:gd name="T61" fmla="*/ 736 h 773"/>
                    <a:gd name="T62" fmla="*/ 58 w 454"/>
                    <a:gd name="T63" fmla="*/ 738 h 773"/>
                    <a:gd name="T64" fmla="*/ 52 w 454"/>
                    <a:gd name="T65" fmla="*/ 739 h 773"/>
                    <a:gd name="T66" fmla="*/ 48 w 454"/>
                    <a:gd name="T67" fmla="*/ 737 h 773"/>
                    <a:gd name="T68" fmla="*/ 43 w 454"/>
                    <a:gd name="T69" fmla="*/ 735 h 773"/>
                    <a:gd name="T70" fmla="*/ 38 w 454"/>
                    <a:gd name="T71" fmla="*/ 731 h 773"/>
                    <a:gd name="T72" fmla="*/ 32 w 454"/>
                    <a:gd name="T73" fmla="*/ 729 h 773"/>
                    <a:gd name="T74" fmla="*/ 32 w 454"/>
                    <a:gd name="T75" fmla="*/ 628 h 773"/>
                    <a:gd name="T76" fmla="*/ 32 w 454"/>
                    <a:gd name="T77" fmla="*/ 423 h 773"/>
                    <a:gd name="T78" fmla="*/ 32 w 454"/>
                    <a:gd name="T79" fmla="*/ 215 h 773"/>
                    <a:gd name="T80" fmla="*/ 32 w 454"/>
                    <a:gd name="T81" fmla="*/ 110 h 773"/>
                    <a:gd name="T82" fmla="*/ 40 w 454"/>
                    <a:gd name="T83" fmla="*/ 109 h 773"/>
                    <a:gd name="T84" fmla="*/ 54 w 454"/>
                    <a:gd name="T85" fmla="*/ 106 h 773"/>
                    <a:gd name="T86" fmla="*/ 75 w 454"/>
                    <a:gd name="T87" fmla="*/ 101 h 773"/>
                    <a:gd name="T88" fmla="*/ 99 w 454"/>
                    <a:gd name="T89" fmla="*/ 97 h 773"/>
                    <a:gd name="T90" fmla="*/ 127 w 454"/>
                    <a:gd name="T91" fmla="*/ 91 h 773"/>
                    <a:gd name="T92" fmla="*/ 158 w 454"/>
                    <a:gd name="T93" fmla="*/ 84 h 773"/>
                    <a:gd name="T94" fmla="*/ 190 w 454"/>
                    <a:gd name="T95" fmla="*/ 77 h 773"/>
                    <a:gd name="T96" fmla="*/ 223 w 454"/>
                    <a:gd name="T97" fmla="*/ 70 h 773"/>
                    <a:gd name="T98" fmla="*/ 257 w 454"/>
                    <a:gd name="T99" fmla="*/ 63 h 773"/>
                    <a:gd name="T100" fmla="*/ 289 w 454"/>
                    <a:gd name="T101" fmla="*/ 57 h 773"/>
                    <a:gd name="T102" fmla="*/ 319 w 454"/>
                    <a:gd name="T103" fmla="*/ 51 h 773"/>
                    <a:gd name="T104" fmla="*/ 346 w 454"/>
                    <a:gd name="T105" fmla="*/ 45 h 773"/>
                    <a:gd name="T106" fmla="*/ 369 w 454"/>
                    <a:gd name="T107" fmla="*/ 40 h 773"/>
                    <a:gd name="T108" fmla="*/ 387 w 454"/>
                    <a:gd name="T109" fmla="*/ 37 h 773"/>
                    <a:gd name="T110" fmla="*/ 398 w 454"/>
                    <a:gd name="T111" fmla="*/ 34 h 773"/>
                    <a:gd name="T112" fmla="*/ 404 w 454"/>
                    <a:gd name="T113" fmla="*/ 33 h 7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4"/>
                    <a:gd name="T172" fmla="*/ 0 h 773"/>
                    <a:gd name="T173" fmla="*/ 454 w 454"/>
                    <a:gd name="T174" fmla="*/ 773 h 7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4" h="773">
                      <a:moveTo>
                        <a:pt x="403" y="1"/>
                      </a:moveTo>
                      <a:lnTo>
                        <a:pt x="0" y="85"/>
                      </a:lnTo>
                      <a:lnTo>
                        <a:pt x="0" y="749"/>
                      </a:lnTo>
                      <a:lnTo>
                        <a:pt x="47" y="773"/>
                      </a:lnTo>
                      <a:lnTo>
                        <a:pt x="454" y="684"/>
                      </a:lnTo>
                      <a:lnTo>
                        <a:pt x="454" y="19"/>
                      </a:lnTo>
                      <a:lnTo>
                        <a:pt x="408" y="0"/>
                      </a:lnTo>
                      <a:lnTo>
                        <a:pt x="403" y="1"/>
                      </a:lnTo>
                      <a:close/>
                      <a:moveTo>
                        <a:pt x="404" y="33"/>
                      </a:moveTo>
                      <a:lnTo>
                        <a:pt x="408" y="34"/>
                      </a:lnTo>
                      <a:lnTo>
                        <a:pt x="412" y="37"/>
                      </a:lnTo>
                      <a:lnTo>
                        <a:pt x="417" y="38"/>
                      </a:lnTo>
                      <a:lnTo>
                        <a:pt x="422" y="40"/>
                      </a:lnTo>
                      <a:lnTo>
                        <a:pt x="422" y="143"/>
                      </a:lnTo>
                      <a:lnTo>
                        <a:pt x="422" y="348"/>
                      </a:lnTo>
                      <a:lnTo>
                        <a:pt x="422" y="555"/>
                      </a:lnTo>
                      <a:lnTo>
                        <a:pt x="422" y="659"/>
                      </a:lnTo>
                      <a:lnTo>
                        <a:pt x="413" y="660"/>
                      </a:lnTo>
                      <a:lnTo>
                        <a:pt x="400" y="663"/>
                      </a:lnTo>
                      <a:lnTo>
                        <a:pt x="380" y="668"/>
                      </a:lnTo>
                      <a:lnTo>
                        <a:pt x="356" y="673"/>
                      </a:lnTo>
                      <a:lnTo>
                        <a:pt x="327" y="680"/>
                      </a:lnTo>
                      <a:lnTo>
                        <a:pt x="297" y="685"/>
                      </a:lnTo>
                      <a:lnTo>
                        <a:pt x="265" y="692"/>
                      </a:lnTo>
                      <a:lnTo>
                        <a:pt x="231" y="700"/>
                      </a:lnTo>
                      <a:lnTo>
                        <a:pt x="199" y="707"/>
                      </a:lnTo>
                      <a:lnTo>
                        <a:pt x="167" y="714"/>
                      </a:lnTo>
                      <a:lnTo>
                        <a:pt x="137" y="721"/>
                      </a:lnTo>
                      <a:lnTo>
                        <a:pt x="111" y="727"/>
                      </a:lnTo>
                      <a:lnTo>
                        <a:pt x="88" y="731"/>
                      </a:lnTo>
                      <a:lnTo>
                        <a:pt x="70" y="736"/>
                      </a:lnTo>
                      <a:lnTo>
                        <a:pt x="58" y="738"/>
                      </a:lnTo>
                      <a:lnTo>
                        <a:pt x="52" y="739"/>
                      </a:lnTo>
                      <a:lnTo>
                        <a:pt x="48" y="737"/>
                      </a:lnTo>
                      <a:lnTo>
                        <a:pt x="43" y="735"/>
                      </a:lnTo>
                      <a:lnTo>
                        <a:pt x="38" y="731"/>
                      </a:lnTo>
                      <a:lnTo>
                        <a:pt x="32" y="729"/>
                      </a:lnTo>
                      <a:lnTo>
                        <a:pt x="32" y="628"/>
                      </a:lnTo>
                      <a:lnTo>
                        <a:pt x="32" y="423"/>
                      </a:lnTo>
                      <a:lnTo>
                        <a:pt x="32" y="215"/>
                      </a:lnTo>
                      <a:lnTo>
                        <a:pt x="32" y="110"/>
                      </a:lnTo>
                      <a:lnTo>
                        <a:pt x="40" y="109"/>
                      </a:lnTo>
                      <a:lnTo>
                        <a:pt x="54" y="106"/>
                      </a:lnTo>
                      <a:lnTo>
                        <a:pt x="75" y="101"/>
                      </a:lnTo>
                      <a:lnTo>
                        <a:pt x="99" y="97"/>
                      </a:lnTo>
                      <a:lnTo>
                        <a:pt x="127" y="91"/>
                      </a:lnTo>
                      <a:lnTo>
                        <a:pt x="158" y="84"/>
                      </a:lnTo>
                      <a:lnTo>
                        <a:pt x="190" y="77"/>
                      </a:lnTo>
                      <a:lnTo>
                        <a:pt x="223" y="70"/>
                      </a:lnTo>
                      <a:lnTo>
                        <a:pt x="257" y="63"/>
                      </a:lnTo>
                      <a:lnTo>
                        <a:pt x="289" y="57"/>
                      </a:lnTo>
                      <a:lnTo>
                        <a:pt x="319" y="51"/>
                      </a:lnTo>
                      <a:lnTo>
                        <a:pt x="346" y="45"/>
                      </a:lnTo>
                      <a:lnTo>
                        <a:pt x="369" y="40"/>
                      </a:lnTo>
                      <a:lnTo>
                        <a:pt x="387" y="37"/>
                      </a:lnTo>
                      <a:lnTo>
                        <a:pt x="398" y="34"/>
                      </a:lnTo>
                      <a:lnTo>
                        <a:pt x="404"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 name="Freeform 334">
                  <a:extLst>
                    <a:ext uri="{FF2B5EF4-FFF2-40B4-BE49-F238E27FC236}">
                      <a16:creationId xmlns:a16="http://schemas.microsoft.com/office/drawing/2014/main" id="{1D02AAF6-11E3-193D-698F-CDECB0B8D3F6}"/>
                    </a:ext>
                  </a:extLst>
                </p:cNvPr>
                <p:cNvSpPr>
                  <a:spLocks/>
                </p:cNvSpPr>
                <p:nvPr/>
              </p:nvSpPr>
              <p:spPr bwMode="auto">
                <a:xfrm>
                  <a:off x="2654299" y="1944188"/>
                  <a:ext cx="193675" cy="192088"/>
                </a:xfrm>
                <a:custGeom>
                  <a:avLst/>
                  <a:gdLst>
                    <a:gd name="T0" fmla="*/ 0 w 244"/>
                    <a:gd name="T1" fmla="*/ 52 h 262"/>
                    <a:gd name="T2" fmla="*/ 244 w 244"/>
                    <a:gd name="T3" fmla="*/ 0 h 262"/>
                    <a:gd name="T4" fmla="*/ 244 w 244"/>
                    <a:gd name="T5" fmla="*/ 209 h 262"/>
                    <a:gd name="T6" fmla="*/ 0 w 244"/>
                    <a:gd name="T7" fmla="*/ 262 h 262"/>
                    <a:gd name="T8" fmla="*/ 0 w 244"/>
                    <a:gd name="T9" fmla="*/ 52 h 262"/>
                    <a:gd name="T10" fmla="*/ 0 60000 65536"/>
                    <a:gd name="T11" fmla="*/ 0 60000 65536"/>
                    <a:gd name="T12" fmla="*/ 0 60000 65536"/>
                    <a:gd name="T13" fmla="*/ 0 60000 65536"/>
                    <a:gd name="T14" fmla="*/ 0 60000 65536"/>
                    <a:gd name="T15" fmla="*/ 0 w 244"/>
                    <a:gd name="T16" fmla="*/ 0 h 262"/>
                    <a:gd name="T17" fmla="*/ 244 w 244"/>
                    <a:gd name="T18" fmla="*/ 262 h 262"/>
                  </a:gdLst>
                  <a:ahLst/>
                  <a:cxnLst>
                    <a:cxn ang="T10">
                      <a:pos x="T0" y="T1"/>
                    </a:cxn>
                    <a:cxn ang="T11">
                      <a:pos x="T2" y="T3"/>
                    </a:cxn>
                    <a:cxn ang="T12">
                      <a:pos x="T4" y="T5"/>
                    </a:cxn>
                    <a:cxn ang="T13">
                      <a:pos x="T6" y="T7"/>
                    </a:cxn>
                    <a:cxn ang="T14">
                      <a:pos x="T8" y="T9"/>
                    </a:cxn>
                  </a:cxnLst>
                  <a:rect l="T15" t="T16" r="T17" b="T18"/>
                  <a:pathLst>
                    <a:path w="244" h="262">
                      <a:moveTo>
                        <a:pt x="0" y="52"/>
                      </a:moveTo>
                      <a:lnTo>
                        <a:pt x="244" y="0"/>
                      </a:lnTo>
                      <a:lnTo>
                        <a:pt x="244" y="209"/>
                      </a:lnTo>
                      <a:lnTo>
                        <a:pt x="0" y="262"/>
                      </a:lnTo>
                      <a:lnTo>
                        <a:pt x="0" y="52"/>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 name="Freeform 335">
                  <a:extLst>
                    <a:ext uri="{FF2B5EF4-FFF2-40B4-BE49-F238E27FC236}">
                      <a16:creationId xmlns:a16="http://schemas.microsoft.com/office/drawing/2014/main" id="{6BA0144B-79E7-6121-EFD1-94D83C947F70}"/>
                    </a:ext>
                  </a:extLst>
                </p:cNvPr>
                <p:cNvSpPr>
                  <a:spLocks/>
                </p:cNvSpPr>
                <p:nvPr/>
              </p:nvSpPr>
              <p:spPr bwMode="auto">
                <a:xfrm>
                  <a:off x="2654299" y="1944188"/>
                  <a:ext cx="193675" cy="192088"/>
                </a:xfrm>
                <a:custGeom>
                  <a:avLst/>
                  <a:gdLst>
                    <a:gd name="T0" fmla="*/ 209 w 244"/>
                    <a:gd name="T1" fmla="*/ 9 h 262"/>
                    <a:gd name="T2" fmla="*/ 209 w 244"/>
                    <a:gd name="T3" fmla="*/ 191 h 262"/>
                    <a:gd name="T4" fmla="*/ 0 w 244"/>
                    <a:gd name="T5" fmla="*/ 236 h 262"/>
                    <a:gd name="T6" fmla="*/ 0 w 244"/>
                    <a:gd name="T7" fmla="*/ 262 h 262"/>
                    <a:gd name="T8" fmla="*/ 244 w 244"/>
                    <a:gd name="T9" fmla="*/ 209 h 262"/>
                    <a:gd name="T10" fmla="*/ 244 w 244"/>
                    <a:gd name="T11" fmla="*/ 0 h 262"/>
                    <a:gd name="T12" fmla="*/ 209 w 244"/>
                    <a:gd name="T13" fmla="*/ 9 h 262"/>
                    <a:gd name="T14" fmla="*/ 0 60000 65536"/>
                    <a:gd name="T15" fmla="*/ 0 60000 65536"/>
                    <a:gd name="T16" fmla="*/ 0 60000 65536"/>
                    <a:gd name="T17" fmla="*/ 0 60000 65536"/>
                    <a:gd name="T18" fmla="*/ 0 60000 65536"/>
                    <a:gd name="T19" fmla="*/ 0 60000 65536"/>
                    <a:gd name="T20" fmla="*/ 0 60000 65536"/>
                    <a:gd name="T21" fmla="*/ 0 w 244"/>
                    <a:gd name="T22" fmla="*/ 0 h 262"/>
                    <a:gd name="T23" fmla="*/ 244 w 244"/>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262">
                      <a:moveTo>
                        <a:pt x="209" y="9"/>
                      </a:moveTo>
                      <a:lnTo>
                        <a:pt x="209" y="191"/>
                      </a:lnTo>
                      <a:lnTo>
                        <a:pt x="0" y="236"/>
                      </a:lnTo>
                      <a:lnTo>
                        <a:pt x="0" y="262"/>
                      </a:lnTo>
                      <a:lnTo>
                        <a:pt x="244" y="209"/>
                      </a:lnTo>
                      <a:lnTo>
                        <a:pt x="244" y="0"/>
                      </a:lnTo>
                      <a:lnTo>
                        <a:pt x="20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7" name="Freeform 336">
                  <a:extLst>
                    <a:ext uri="{FF2B5EF4-FFF2-40B4-BE49-F238E27FC236}">
                      <a16:creationId xmlns:a16="http://schemas.microsoft.com/office/drawing/2014/main" id="{3F2B01E6-65D5-0106-644A-4B9C02765847}"/>
                    </a:ext>
                  </a:extLst>
                </p:cNvPr>
                <p:cNvSpPr>
                  <a:spLocks/>
                </p:cNvSpPr>
                <p:nvPr/>
              </p:nvSpPr>
              <p:spPr bwMode="auto">
                <a:xfrm>
                  <a:off x="2647949" y="2188663"/>
                  <a:ext cx="53975" cy="50800"/>
                </a:xfrm>
                <a:custGeom>
                  <a:avLst/>
                  <a:gdLst>
                    <a:gd name="T0" fmla="*/ 68 w 68"/>
                    <a:gd name="T1" fmla="*/ 33 h 68"/>
                    <a:gd name="T2" fmla="*/ 67 w 68"/>
                    <a:gd name="T3" fmla="*/ 40 h 68"/>
                    <a:gd name="T4" fmla="*/ 66 w 68"/>
                    <a:gd name="T5" fmla="*/ 47 h 68"/>
                    <a:gd name="T6" fmla="*/ 63 w 68"/>
                    <a:gd name="T7" fmla="*/ 53 h 68"/>
                    <a:gd name="T8" fmla="*/ 58 w 68"/>
                    <a:gd name="T9" fmla="*/ 58 h 68"/>
                    <a:gd name="T10" fmla="*/ 53 w 68"/>
                    <a:gd name="T11" fmla="*/ 62 h 68"/>
                    <a:gd name="T12" fmla="*/ 48 w 68"/>
                    <a:gd name="T13" fmla="*/ 66 h 68"/>
                    <a:gd name="T14" fmla="*/ 41 w 68"/>
                    <a:gd name="T15" fmla="*/ 67 h 68"/>
                    <a:gd name="T16" fmla="*/ 34 w 68"/>
                    <a:gd name="T17" fmla="*/ 68 h 68"/>
                    <a:gd name="T18" fmla="*/ 21 w 68"/>
                    <a:gd name="T19" fmla="*/ 66 h 68"/>
                    <a:gd name="T20" fmla="*/ 11 w 68"/>
                    <a:gd name="T21" fmla="*/ 58 h 68"/>
                    <a:gd name="T22" fmla="*/ 3 w 68"/>
                    <a:gd name="T23" fmla="*/ 47 h 68"/>
                    <a:gd name="T24" fmla="*/ 0 w 68"/>
                    <a:gd name="T25" fmla="*/ 33 h 68"/>
                    <a:gd name="T26" fmla="*/ 3 w 68"/>
                    <a:gd name="T27" fmla="*/ 21 h 68"/>
                    <a:gd name="T28" fmla="*/ 11 w 68"/>
                    <a:gd name="T29" fmla="*/ 9 h 68"/>
                    <a:gd name="T30" fmla="*/ 21 w 68"/>
                    <a:gd name="T31" fmla="*/ 2 h 68"/>
                    <a:gd name="T32" fmla="*/ 34 w 68"/>
                    <a:gd name="T33" fmla="*/ 0 h 68"/>
                    <a:gd name="T34" fmla="*/ 41 w 68"/>
                    <a:gd name="T35" fmla="*/ 1 h 68"/>
                    <a:gd name="T36" fmla="*/ 48 w 68"/>
                    <a:gd name="T37" fmla="*/ 2 h 68"/>
                    <a:gd name="T38" fmla="*/ 53 w 68"/>
                    <a:gd name="T39" fmla="*/ 6 h 68"/>
                    <a:gd name="T40" fmla="*/ 58 w 68"/>
                    <a:gd name="T41" fmla="*/ 9 h 68"/>
                    <a:gd name="T42" fmla="*/ 63 w 68"/>
                    <a:gd name="T43" fmla="*/ 15 h 68"/>
                    <a:gd name="T44" fmla="*/ 66 w 68"/>
                    <a:gd name="T45" fmla="*/ 21 h 68"/>
                    <a:gd name="T46" fmla="*/ 67 w 68"/>
                    <a:gd name="T47" fmla="*/ 26 h 68"/>
                    <a:gd name="T48" fmla="*/ 68 w 68"/>
                    <a:gd name="T49" fmla="*/ 33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68"/>
                    <a:gd name="T77" fmla="*/ 68 w 68"/>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68">
                      <a:moveTo>
                        <a:pt x="68" y="33"/>
                      </a:moveTo>
                      <a:lnTo>
                        <a:pt x="67" y="40"/>
                      </a:lnTo>
                      <a:lnTo>
                        <a:pt x="66" y="47"/>
                      </a:lnTo>
                      <a:lnTo>
                        <a:pt x="63" y="53"/>
                      </a:lnTo>
                      <a:lnTo>
                        <a:pt x="58" y="58"/>
                      </a:lnTo>
                      <a:lnTo>
                        <a:pt x="53" y="62"/>
                      </a:lnTo>
                      <a:lnTo>
                        <a:pt x="48" y="66"/>
                      </a:lnTo>
                      <a:lnTo>
                        <a:pt x="41" y="67"/>
                      </a:lnTo>
                      <a:lnTo>
                        <a:pt x="34" y="68"/>
                      </a:lnTo>
                      <a:lnTo>
                        <a:pt x="21" y="66"/>
                      </a:lnTo>
                      <a:lnTo>
                        <a:pt x="11" y="58"/>
                      </a:lnTo>
                      <a:lnTo>
                        <a:pt x="3" y="47"/>
                      </a:lnTo>
                      <a:lnTo>
                        <a:pt x="0" y="33"/>
                      </a:lnTo>
                      <a:lnTo>
                        <a:pt x="3" y="21"/>
                      </a:lnTo>
                      <a:lnTo>
                        <a:pt x="11" y="9"/>
                      </a:lnTo>
                      <a:lnTo>
                        <a:pt x="21" y="2"/>
                      </a:lnTo>
                      <a:lnTo>
                        <a:pt x="34" y="0"/>
                      </a:lnTo>
                      <a:lnTo>
                        <a:pt x="41" y="1"/>
                      </a:lnTo>
                      <a:lnTo>
                        <a:pt x="48" y="2"/>
                      </a:lnTo>
                      <a:lnTo>
                        <a:pt x="53" y="6"/>
                      </a:lnTo>
                      <a:lnTo>
                        <a:pt x="58" y="9"/>
                      </a:lnTo>
                      <a:lnTo>
                        <a:pt x="63" y="15"/>
                      </a:lnTo>
                      <a:lnTo>
                        <a:pt x="66" y="21"/>
                      </a:lnTo>
                      <a:lnTo>
                        <a:pt x="67" y="26"/>
                      </a:lnTo>
                      <a:lnTo>
                        <a:pt x="6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8" name="Freeform 337">
                  <a:extLst>
                    <a:ext uri="{FF2B5EF4-FFF2-40B4-BE49-F238E27FC236}">
                      <a16:creationId xmlns:a16="http://schemas.microsoft.com/office/drawing/2014/main" id="{70BC2A3F-4DB9-5BC3-11D0-156D95D7C807}"/>
                    </a:ext>
                  </a:extLst>
                </p:cNvPr>
                <p:cNvSpPr>
                  <a:spLocks/>
                </p:cNvSpPr>
                <p:nvPr/>
              </p:nvSpPr>
              <p:spPr bwMode="auto">
                <a:xfrm>
                  <a:off x="2668586" y="2204538"/>
                  <a:ext cx="20637" cy="19050"/>
                </a:xfrm>
                <a:custGeom>
                  <a:avLst/>
                  <a:gdLst>
                    <a:gd name="T0" fmla="*/ 25 w 25"/>
                    <a:gd name="T1" fmla="*/ 12 h 25"/>
                    <a:gd name="T2" fmla="*/ 24 w 25"/>
                    <a:gd name="T3" fmla="*/ 17 h 25"/>
                    <a:gd name="T4" fmla="*/ 22 w 25"/>
                    <a:gd name="T5" fmla="*/ 22 h 25"/>
                    <a:gd name="T6" fmla="*/ 17 w 25"/>
                    <a:gd name="T7" fmla="*/ 24 h 25"/>
                    <a:gd name="T8" fmla="*/ 13 w 25"/>
                    <a:gd name="T9" fmla="*/ 25 h 25"/>
                    <a:gd name="T10" fmla="*/ 8 w 25"/>
                    <a:gd name="T11" fmla="*/ 24 h 25"/>
                    <a:gd name="T12" fmla="*/ 3 w 25"/>
                    <a:gd name="T13" fmla="*/ 22 h 25"/>
                    <a:gd name="T14" fmla="*/ 1 w 25"/>
                    <a:gd name="T15" fmla="*/ 17 h 25"/>
                    <a:gd name="T16" fmla="*/ 0 w 25"/>
                    <a:gd name="T17" fmla="*/ 12 h 25"/>
                    <a:gd name="T18" fmla="*/ 1 w 25"/>
                    <a:gd name="T19" fmla="*/ 8 h 25"/>
                    <a:gd name="T20" fmla="*/ 3 w 25"/>
                    <a:gd name="T21" fmla="*/ 3 h 25"/>
                    <a:gd name="T22" fmla="*/ 8 w 25"/>
                    <a:gd name="T23" fmla="*/ 1 h 25"/>
                    <a:gd name="T24" fmla="*/ 13 w 25"/>
                    <a:gd name="T25" fmla="*/ 0 h 25"/>
                    <a:gd name="T26" fmla="*/ 17 w 25"/>
                    <a:gd name="T27" fmla="*/ 1 h 25"/>
                    <a:gd name="T28" fmla="*/ 22 w 25"/>
                    <a:gd name="T29" fmla="*/ 3 h 25"/>
                    <a:gd name="T30" fmla="*/ 24 w 25"/>
                    <a:gd name="T31" fmla="*/ 8 h 25"/>
                    <a:gd name="T32" fmla="*/ 25 w 25"/>
                    <a:gd name="T33" fmla="*/ 12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25" y="12"/>
                      </a:moveTo>
                      <a:lnTo>
                        <a:pt x="24" y="17"/>
                      </a:lnTo>
                      <a:lnTo>
                        <a:pt x="22" y="22"/>
                      </a:lnTo>
                      <a:lnTo>
                        <a:pt x="17" y="24"/>
                      </a:lnTo>
                      <a:lnTo>
                        <a:pt x="13" y="25"/>
                      </a:lnTo>
                      <a:lnTo>
                        <a:pt x="8" y="24"/>
                      </a:lnTo>
                      <a:lnTo>
                        <a:pt x="3" y="22"/>
                      </a:lnTo>
                      <a:lnTo>
                        <a:pt x="1" y="17"/>
                      </a:lnTo>
                      <a:lnTo>
                        <a:pt x="0" y="12"/>
                      </a:lnTo>
                      <a:lnTo>
                        <a:pt x="1" y="8"/>
                      </a:lnTo>
                      <a:lnTo>
                        <a:pt x="3" y="3"/>
                      </a:lnTo>
                      <a:lnTo>
                        <a:pt x="8" y="1"/>
                      </a:lnTo>
                      <a:lnTo>
                        <a:pt x="13" y="0"/>
                      </a:lnTo>
                      <a:lnTo>
                        <a:pt x="17" y="1"/>
                      </a:lnTo>
                      <a:lnTo>
                        <a:pt x="22" y="3"/>
                      </a:lnTo>
                      <a:lnTo>
                        <a:pt x="24" y="8"/>
                      </a:lnTo>
                      <a:lnTo>
                        <a:pt x="25"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9" name="Freeform 338">
                  <a:extLst>
                    <a:ext uri="{FF2B5EF4-FFF2-40B4-BE49-F238E27FC236}">
                      <a16:creationId xmlns:a16="http://schemas.microsoft.com/office/drawing/2014/main" id="{07C20772-A2BD-D118-F85F-4C8780F06AC4}"/>
                    </a:ext>
                  </a:extLst>
                </p:cNvPr>
                <p:cNvSpPr>
                  <a:spLocks noEditPoints="1"/>
                </p:cNvSpPr>
                <p:nvPr/>
              </p:nvSpPr>
              <p:spPr bwMode="auto">
                <a:xfrm>
                  <a:off x="2646361" y="1933076"/>
                  <a:ext cx="212725" cy="215900"/>
                </a:xfrm>
                <a:custGeom>
                  <a:avLst/>
                  <a:gdLst>
                    <a:gd name="T0" fmla="*/ 253 w 268"/>
                    <a:gd name="T1" fmla="*/ 2 h 292"/>
                    <a:gd name="T2" fmla="*/ 0 w 268"/>
                    <a:gd name="T3" fmla="*/ 58 h 292"/>
                    <a:gd name="T4" fmla="*/ 0 w 268"/>
                    <a:gd name="T5" fmla="*/ 292 h 292"/>
                    <a:gd name="T6" fmla="*/ 268 w 268"/>
                    <a:gd name="T7" fmla="*/ 234 h 292"/>
                    <a:gd name="T8" fmla="*/ 268 w 268"/>
                    <a:gd name="T9" fmla="*/ 0 h 292"/>
                    <a:gd name="T10" fmla="*/ 253 w 268"/>
                    <a:gd name="T11" fmla="*/ 2 h 292"/>
                    <a:gd name="T12" fmla="*/ 244 w 268"/>
                    <a:gd name="T13" fmla="*/ 29 h 292"/>
                    <a:gd name="T14" fmla="*/ 244 w 268"/>
                    <a:gd name="T15" fmla="*/ 66 h 292"/>
                    <a:gd name="T16" fmla="*/ 244 w 268"/>
                    <a:gd name="T17" fmla="*/ 124 h 292"/>
                    <a:gd name="T18" fmla="*/ 244 w 268"/>
                    <a:gd name="T19" fmla="*/ 182 h 292"/>
                    <a:gd name="T20" fmla="*/ 244 w 268"/>
                    <a:gd name="T21" fmla="*/ 214 h 292"/>
                    <a:gd name="T22" fmla="*/ 240 w 268"/>
                    <a:gd name="T23" fmla="*/ 216 h 292"/>
                    <a:gd name="T24" fmla="*/ 232 w 268"/>
                    <a:gd name="T25" fmla="*/ 217 h 292"/>
                    <a:gd name="T26" fmla="*/ 220 w 268"/>
                    <a:gd name="T27" fmla="*/ 219 h 292"/>
                    <a:gd name="T28" fmla="*/ 206 w 268"/>
                    <a:gd name="T29" fmla="*/ 222 h 292"/>
                    <a:gd name="T30" fmla="*/ 191 w 268"/>
                    <a:gd name="T31" fmla="*/ 226 h 292"/>
                    <a:gd name="T32" fmla="*/ 174 w 268"/>
                    <a:gd name="T33" fmla="*/ 229 h 292"/>
                    <a:gd name="T34" fmla="*/ 155 w 268"/>
                    <a:gd name="T35" fmla="*/ 233 h 292"/>
                    <a:gd name="T36" fmla="*/ 137 w 268"/>
                    <a:gd name="T37" fmla="*/ 237 h 292"/>
                    <a:gd name="T38" fmla="*/ 119 w 268"/>
                    <a:gd name="T39" fmla="*/ 241 h 292"/>
                    <a:gd name="T40" fmla="*/ 100 w 268"/>
                    <a:gd name="T41" fmla="*/ 245 h 292"/>
                    <a:gd name="T42" fmla="*/ 83 w 268"/>
                    <a:gd name="T43" fmla="*/ 249 h 292"/>
                    <a:gd name="T44" fmla="*/ 67 w 268"/>
                    <a:gd name="T45" fmla="*/ 252 h 292"/>
                    <a:gd name="T46" fmla="*/ 52 w 268"/>
                    <a:gd name="T47" fmla="*/ 256 h 292"/>
                    <a:gd name="T48" fmla="*/ 40 w 268"/>
                    <a:gd name="T49" fmla="*/ 258 h 292"/>
                    <a:gd name="T50" fmla="*/ 30 w 268"/>
                    <a:gd name="T51" fmla="*/ 260 h 292"/>
                    <a:gd name="T52" fmla="*/ 24 w 268"/>
                    <a:gd name="T53" fmla="*/ 262 h 292"/>
                    <a:gd name="T54" fmla="*/ 24 w 268"/>
                    <a:gd name="T55" fmla="*/ 225 h 292"/>
                    <a:gd name="T56" fmla="*/ 24 w 268"/>
                    <a:gd name="T57" fmla="*/ 166 h 292"/>
                    <a:gd name="T58" fmla="*/ 24 w 268"/>
                    <a:gd name="T59" fmla="*/ 110 h 292"/>
                    <a:gd name="T60" fmla="*/ 24 w 268"/>
                    <a:gd name="T61" fmla="*/ 76 h 292"/>
                    <a:gd name="T62" fmla="*/ 29 w 268"/>
                    <a:gd name="T63" fmla="*/ 75 h 292"/>
                    <a:gd name="T64" fmla="*/ 37 w 268"/>
                    <a:gd name="T65" fmla="*/ 74 h 292"/>
                    <a:gd name="T66" fmla="*/ 48 w 268"/>
                    <a:gd name="T67" fmla="*/ 72 h 292"/>
                    <a:gd name="T68" fmla="*/ 62 w 268"/>
                    <a:gd name="T69" fmla="*/ 68 h 292"/>
                    <a:gd name="T70" fmla="*/ 77 w 268"/>
                    <a:gd name="T71" fmla="*/ 65 h 292"/>
                    <a:gd name="T72" fmla="*/ 94 w 268"/>
                    <a:gd name="T73" fmla="*/ 61 h 292"/>
                    <a:gd name="T74" fmla="*/ 113 w 268"/>
                    <a:gd name="T75" fmla="*/ 58 h 292"/>
                    <a:gd name="T76" fmla="*/ 131 w 268"/>
                    <a:gd name="T77" fmla="*/ 53 h 292"/>
                    <a:gd name="T78" fmla="*/ 150 w 268"/>
                    <a:gd name="T79" fmla="*/ 50 h 292"/>
                    <a:gd name="T80" fmla="*/ 168 w 268"/>
                    <a:gd name="T81" fmla="*/ 45 h 292"/>
                    <a:gd name="T82" fmla="*/ 185 w 268"/>
                    <a:gd name="T83" fmla="*/ 42 h 292"/>
                    <a:gd name="T84" fmla="*/ 202 w 268"/>
                    <a:gd name="T85" fmla="*/ 38 h 292"/>
                    <a:gd name="T86" fmla="*/ 217 w 268"/>
                    <a:gd name="T87" fmla="*/ 35 h 292"/>
                    <a:gd name="T88" fmla="*/ 228 w 268"/>
                    <a:gd name="T89" fmla="*/ 32 h 292"/>
                    <a:gd name="T90" fmla="*/ 238 w 268"/>
                    <a:gd name="T91" fmla="*/ 30 h 292"/>
                    <a:gd name="T92" fmla="*/ 244 w 268"/>
                    <a:gd name="T93" fmla="*/ 29 h 2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8"/>
                    <a:gd name="T142" fmla="*/ 0 h 292"/>
                    <a:gd name="T143" fmla="*/ 268 w 268"/>
                    <a:gd name="T144" fmla="*/ 292 h 2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8" h="292">
                      <a:moveTo>
                        <a:pt x="253" y="2"/>
                      </a:moveTo>
                      <a:lnTo>
                        <a:pt x="0" y="58"/>
                      </a:lnTo>
                      <a:lnTo>
                        <a:pt x="0" y="292"/>
                      </a:lnTo>
                      <a:lnTo>
                        <a:pt x="268" y="234"/>
                      </a:lnTo>
                      <a:lnTo>
                        <a:pt x="268" y="0"/>
                      </a:lnTo>
                      <a:lnTo>
                        <a:pt x="253" y="2"/>
                      </a:lnTo>
                      <a:close/>
                      <a:moveTo>
                        <a:pt x="244" y="29"/>
                      </a:moveTo>
                      <a:lnTo>
                        <a:pt x="244" y="66"/>
                      </a:lnTo>
                      <a:lnTo>
                        <a:pt x="244" y="124"/>
                      </a:lnTo>
                      <a:lnTo>
                        <a:pt x="244" y="182"/>
                      </a:lnTo>
                      <a:lnTo>
                        <a:pt x="244" y="214"/>
                      </a:lnTo>
                      <a:lnTo>
                        <a:pt x="240" y="216"/>
                      </a:lnTo>
                      <a:lnTo>
                        <a:pt x="232" y="217"/>
                      </a:lnTo>
                      <a:lnTo>
                        <a:pt x="220" y="219"/>
                      </a:lnTo>
                      <a:lnTo>
                        <a:pt x="206" y="222"/>
                      </a:lnTo>
                      <a:lnTo>
                        <a:pt x="191" y="226"/>
                      </a:lnTo>
                      <a:lnTo>
                        <a:pt x="174" y="229"/>
                      </a:lnTo>
                      <a:lnTo>
                        <a:pt x="155" y="233"/>
                      </a:lnTo>
                      <a:lnTo>
                        <a:pt x="137" y="237"/>
                      </a:lnTo>
                      <a:lnTo>
                        <a:pt x="119" y="241"/>
                      </a:lnTo>
                      <a:lnTo>
                        <a:pt x="100" y="245"/>
                      </a:lnTo>
                      <a:lnTo>
                        <a:pt x="83" y="249"/>
                      </a:lnTo>
                      <a:lnTo>
                        <a:pt x="67" y="252"/>
                      </a:lnTo>
                      <a:lnTo>
                        <a:pt x="52" y="256"/>
                      </a:lnTo>
                      <a:lnTo>
                        <a:pt x="40" y="258"/>
                      </a:lnTo>
                      <a:lnTo>
                        <a:pt x="30" y="260"/>
                      </a:lnTo>
                      <a:lnTo>
                        <a:pt x="24" y="262"/>
                      </a:lnTo>
                      <a:lnTo>
                        <a:pt x="24" y="225"/>
                      </a:lnTo>
                      <a:lnTo>
                        <a:pt x="24" y="166"/>
                      </a:lnTo>
                      <a:lnTo>
                        <a:pt x="24" y="110"/>
                      </a:lnTo>
                      <a:lnTo>
                        <a:pt x="24" y="76"/>
                      </a:lnTo>
                      <a:lnTo>
                        <a:pt x="29" y="75"/>
                      </a:lnTo>
                      <a:lnTo>
                        <a:pt x="37" y="74"/>
                      </a:lnTo>
                      <a:lnTo>
                        <a:pt x="48" y="72"/>
                      </a:lnTo>
                      <a:lnTo>
                        <a:pt x="62" y="68"/>
                      </a:lnTo>
                      <a:lnTo>
                        <a:pt x="77" y="65"/>
                      </a:lnTo>
                      <a:lnTo>
                        <a:pt x="94" y="61"/>
                      </a:lnTo>
                      <a:lnTo>
                        <a:pt x="113" y="58"/>
                      </a:lnTo>
                      <a:lnTo>
                        <a:pt x="131" y="53"/>
                      </a:lnTo>
                      <a:lnTo>
                        <a:pt x="150" y="50"/>
                      </a:lnTo>
                      <a:lnTo>
                        <a:pt x="168" y="45"/>
                      </a:lnTo>
                      <a:lnTo>
                        <a:pt x="185" y="42"/>
                      </a:lnTo>
                      <a:lnTo>
                        <a:pt x="202" y="38"/>
                      </a:lnTo>
                      <a:lnTo>
                        <a:pt x="217" y="35"/>
                      </a:lnTo>
                      <a:lnTo>
                        <a:pt x="228" y="32"/>
                      </a:lnTo>
                      <a:lnTo>
                        <a:pt x="238" y="30"/>
                      </a:lnTo>
                      <a:lnTo>
                        <a:pt x="24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19" name="Group 339">
                <a:extLst>
                  <a:ext uri="{FF2B5EF4-FFF2-40B4-BE49-F238E27FC236}">
                    <a16:creationId xmlns:a16="http://schemas.microsoft.com/office/drawing/2014/main" id="{B66FE4D7-2009-A3B1-8CB6-D7A4471C0B78}"/>
                  </a:ext>
                </a:extLst>
              </p:cNvPr>
              <p:cNvGrpSpPr>
                <a:grpSpLocks/>
              </p:cNvGrpSpPr>
              <p:nvPr/>
            </p:nvGrpSpPr>
            <p:grpSpPr bwMode="auto">
              <a:xfrm>
                <a:off x="996326" y="3564434"/>
                <a:ext cx="765398" cy="703133"/>
                <a:chOff x="2366" y="3361"/>
                <a:chExt cx="570" cy="570"/>
              </a:xfrm>
            </p:grpSpPr>
            <p:sp>
              <p:nvSpPr>
                <p:cNvPr id="446" name="AutoShape 340">
                  <a:extLst>
                    <a:ext uri="{FF2B5EF4-FFF2-40B4-BE49-F238E27FC236}">
                      <a16:creationId xmlns:a16="http://schemas.microsoft.com/office/drawing/2014/main" id="{37246DC2-B257-59C9-B972-EF5B4C4613FC}"/>
                    </a:ext>
                  </a:extLst>
                </p:cNvPr>
                <p:cNvSpPr>
                  <a:spLocks noChangeAspect="1" noChangeArrowheads="1" noTextEdit="1"/>
                </p:cNvSpPr>
                <p:nvPr/>
              </p:nvSpPr>
              <p:spPr bwMode="auto">
                <a:xfrm>
                  <a:off x="2366" y="3361"/>
                  <a:ext cx="570"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7" name="Rectangle 342">
                  <a:extLst>
                    <a:ext uri="{FF2B5EF4-FFF2-40B4-BE49-F238E27FC236}">
                      <a16:creationId xmlns:a16="http://schemas.microsoft.com/office/drawing/2014/main" id="{E439D145-6982-E6CC-8B39-5504E3BA2187}"/>
                    </a:ext>
                  </a:extLst>
                </p:cNvPr>
                <p:cNvSpPr>
                  <a:spLocks noChangeArrowheads="1"/>
                </p:cNvSpPr>
                <p:nvPr/>
              </p:nvSpPr>
              <p:spPr bwMode="auto">
                <a:xfrm>
                  <a:off x="2729" y="3510"/>
                  <a:ext cx="120" cy="1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a:solidFill>
                        <a:schemeClr val="tx2"/>
                      </a:solidFill>
                      <a:latin typeface="HGPｺﾞｼｯｸE" panose="020B0900000000000000" pitchFamily="34" charset="-128"/>
                      <a:ea typeface="HGPｺﾞｼｯｸE" panose="020B0900000000000000" pitchFamily="34" charset="-128"/>
                    </a:defRPr>
                  </a:lvl1pPr>
                  <a:lvl2pPr marL="742950" indent="-285750" eaLnBrk="0" hangingPunct="0">
                    <a:defRPr kumimoji="1" sz="2600">
                      <a:solidFill>
                        <a:schemeClr val="tx2"/>
                      </a:solidFill>
                      <a:latin typeface="HGPｺﾞｼｯｸE" panose="020B0900000000000000" pitchFamily="34" charset="-128"/>
                      <a:ea typeface="HGPｺﾞｼｯｸE" panose="020B0900000000000000" pitchFamily="34" charset="-128"/>
                    </a:defRPr>
                  </a:lvl2pPr>
                  <a:lvl3pPr marL="11430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3pPr>
                  <a:lvl4pPr marL="16002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4pPr>
                  <a:lvl5pPr marL="20574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5pPr>
                  <a:lvl6pPr marL="25146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6pPr>
                  <a:lvl7pPr marL="29718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7pPr>
                  <a:lvl8pPr marL="34290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8pPr>
                  <a:lvl9pPr marL="38862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9pPr>
                </a:lstStyle>
                <a:p>
                  <a:pPr eaLnBrk="1" hangingPunct="1"/>
                  <a:endParaRPr lang="en-GB" altLang="en-US"/>
                </a:p>
              </p:txBody>
            </p:sp>
            <p:sp>
              <p:nvSpPr>
                <p:cNvPr id="448" name="Freeform 345">
                  <a:extLst>
                    <a:ext uri="{FF2B5EF4-FFF2-40B4-BE49-F238E27FC236}">
                      <a16:creationId xmlns:a16="http://schemas.microsoft.com/office/drawing/2014/main" id="{01A4D8F2-385C-001B-3CAE-B2BBFCC0AE67}"/>
                    </a:ext>
                  </a:extLst>
                </p:cNvPr>
                <p:cNvSpPr>
                  <a:spLocks/>
                </p:cNvSpPr>
                <p:nvPr/>
              </p:nvSpPr>
              <p:spPr bwMode="auto">
                <a:xfrm>
                  <a:off x="2436" y="3434"/>
                  <a:ext cx="20" cy="44"/>
                </a:xfrm>
                <a:custGeom>
                  <a:avLst/>
                  <a:gdLst>
                    <a:gd name="T0" fmla="*/ 2 w 42"/>
                    <a:gd name="T1" fmla="*/ 0 h 89"/>
                    <a:gd name="T2" fmla="*/ 0 w 42"/>
                    <a:gd name="T3" fmla="*/ 89 h 89"/>
                    <a:gd name="T4" fmla="*/ 5 w 42"/>
                    <a:gd name="T5" fmla="*/ 88 h 89"/>
                    <a:gd name="T6" fmla="*/ 10 w 42"/>
                    <a:gd name="T7" fmla="*/ 85 h 89"/>
                    <a:gd name="T8" fmla="*/ 15 w 42"/>
                    <a:gd name="T9" fmla="*/ 84 h 89"/>
                    <a:gd name="T10" fmla="*/ 20 w 42"/>
                    <a:gd name="T11" fmla="*/ 83 h 89"/>
                    <a:gd name="T12" fmla="*/ 26 w 42"/>
                    <a:gd name="T13" fmla="*/ 81 h 89"/>
                    <a:gd name="T14" fmla="*/ 30 w 42"/>
                    <a:gd name="T15" fmla="*/ 80 h 89"/>
                    <a:gd name="T16" fmla="*/ 36 w 42"/>
                    <a:gd name="T17" fmla="*/ 79 h 89"/>
                    <a:gd name="T18" fmla="*/ 42 w 42"/>
                    <a:gd name="T19" fmla="*/ 77 h 89"/>
                    <a:gd name="T20" fmla="*/ 2 w 42"/>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89"/>
                    <a:gd name="T35" fmla="*/ 42 w 42"/>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89">
                      <a:moveTo>
                        <a:pt x="2" y="0"/>
                      </a:moveTo>
                      <a:lnTo>
                        <a:pt x="0" y="89"/>
                      </a:lnTo>
                      <a:lnTo>
                        <a:pt x="5" y="88"/>
                      </a:lnTo>
                      <a:lnTo>
                        <a:pt x="10" y="85"/>
                      </a:lnTo>
                      <a:lnTo>
                        <a:pt x="15" y="84"/>
                      </a:lnTo>
                      <a:lnTo>
                        <a:pt x="20" y="83"/>
                      </a:lnTo>
                      <a:lnTo>
                        <a:pt x="26" y="81"/>
                      </a:lnTo>
                      <a:lnTo>
                        <a:pt x="30" y="80"/>
                      </a:lnTo>
                      <a:lnTo>
                        <a:pt x="36" y="79"/>
                      </a:lnTo>
                      <a:lnTo>
                        <a:pt x="42" y="7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9" name="Freeform 346">
                  <a:extLst>
                    <a:ext uri="{FF2B5EF4-FFF2-40B4-BE49-F238E27FC236}">
                      <a16:creationId xmlns:a16="http://schemas.microsoft.com/office/drawing/2014/main" id="{0A18B9A1-3709-6ABF-30DD-A6F9C771ED96}"/>
                    </a:ext>
                  </a:extLst>
                </p:cNvPr>
                <p:cNvSpPr>
                  <a:spLocks/>
                </p:cNvSpPr>
                <p:nvPr/>
              </p:nvSpPr>
              <p:spPr bwMode="auto">
                <a:xfrm>
                  <a:off x="2538" y="3431"/>
                  <a:ext cx="22" cy="44"/>
                </a:xfrm>
                <a:custGeom>
                  <a:avLst/>
                  <a:gdLst>
                    <a:gd name="T0" fmla="*/ 44 w 44"/>
                    <a:gd name="T1" fmla="*/ 0 h 88"/>
                    <a:gd name="T2" fmla="*/ 0 w 44"/>
                    <a:gd name="T3" fmla="*/ 79 h 88"/>
                    <a:gd name="T4" fmla="*/ 6 w 44"/>
                    <a:gd name="T5" fmla="*/ 80 h 88"/>
                    <a:gd name="T6" fmla="*/ 12 w 44"/>
                    <a:gd name="T7" fmla="*/ 81 h 88"/>
                    <a:gd name="T8" fmla="*/ 17 w 44"/>
                    <a:gd name="T9" fmla="*/ 82 h 88"/>
                    <a:gd name="T10" fmla="*/ 22 w 44"/>
                    <a:gd name="T11" fmla="*/ 83 h 88"/>
                    <a:gd name="T12" fmla="*/ 27 w 44"/>
                    <a:gd name="T13" fmla="*/ 85 h 88"/>
                    <a:gd name="T14" fmla="*/ 33 w 44"/>
                    <a:gd name="T15" fmla="*/ 86 h 88"/>
                    <a:gd name="T16" fmla="*/ 37 w 44"/>
                    <a:gd name="T17" fmla="*/ 87 h 88"/>
                    <a:gd name="T18" fmla="*/ 42 w 44"/>
                    <a:gd name="T19" fmla="*/ 88 h 88"/>
                    <a:gd name="T20" fmla="*/ 44 w 44"/>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88"/>
                    <a:gd name="T35" fmla="*/ 44 w 4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88">
                      <a:moveTo>
                        <a:pt x="44" y="0"/>
                      </a:moveTo>
                      <a:lnTo>
                        <a:pt x="0" y="79"/>
                      </a:lnTo>
                      <a:lnTo>
                        <a:pt x="6" y="80"/>
                      </a:lnTo>
                      <a:lnTo>
                        <a:pt x="12" y="81"/>
                      </a:lnTo>
                      <a:lnTo>
                        <a:pt x="17" y="82"/>
                      </a:lnTo>
                      <a:lnTo>
                        <a:pt x="22" y="83"/>
                      </a:lnTo>
                      <a:lnTo>
                        <a:pt x="27" y="85"/>
                      </a:lnTo>
                      <a:lnTo>
                        <a:pt x="33" y="86"/>
                      </a:lnTo>
                      <a:lnTo>
                        <a:pt x="37" y="87"/>
                      </a:lnTo>
                      <a:lnTo>
                        <a:pt x="42" y="88"/>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 name="Freeform 347">
                  <a:extLst>
                    <a:ext uri="{FF2B5EF4-FFF2-40B4-BE49-F238E27FC236}">
                      <a16:creationId xmlns:a16="http://schemas.microsoft.com/office/drawing/2014/main" id="{A8642325-8DC0-E0FA-3D65-A512632C3C17}"/>
                    </a:ext>
                  </a:extLst>
                </p:cNvPr>
                <p:cNvSpPr>
                  <a:spLocks/>
                </p:cNvSpPr>
                <p:nvPr/>
              </p:nvSpPr>
              <p:spPr bwMode="auto">
                <a:xfrm>
                  <a:off x="2486" y="3422"/>
                  <a:ext cx="22" cy="44"/>
                </a:xfrm>
                <a:custGeom>
                  <a:avLst/>
                  <a:gdLst>
                    <a:gd name="T0" fmla="*/ 23 w 44"/>
                    <a:gd name="T1" fmla="*/ 0 h 89"/>
                    <a:gd name="T2" fmla="*/ 0 w 44"/>
                    <a:gd name="T3" fmla="*/ 88 h 89"/>
                    <a:gd name="T4" fmla="*/ 6 w 44"/>
                    <a:gd name="T5" fmla="*/ 88 h 89"/>
                    <a:gd name="T6" fmla="*/ 11 w 44"/>
                    <a:gd name="T7" fmla="*/ 88 h 89"/>
                    <a:gd name="T8" fmla="*/ 16 w 44"/>
                    <a:gd name="T9" fmla="*/ 88 h 89"/>
                    <a:gd name="T10" fmla="*/ 22 w 44"/>
                    <a:gd name="T11" fmla="*/ 88 h 89"/>
                    <a:gd name="T12" fmla="*/ 28 w 44"/>
                    <a:gd name="T13" fmla="*/ 88 h 89"/>
                    <a:gd name="T14" fmla="*/ 32 w 44"/>
                    <a:gd name="T15" fmla="*/ 88 h 89"/>
                    <a:gd name="T16" fmla="*/ 38 w 44"/>
                    <a:gd name="T17" fmla="*/ 89 h 89"/>
                    <a:gd name="T18" fmla="*/ 44 w 44"/>
                    <a:gd name="T19" fmla="*/ 89 h 89"/>
                    <a:gd name="T20" fmla="*/ 23 w 44"/>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89"/>
                    <a:gd name="T35" fmla="*/ 44 w 44"/>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89">
                      <a:moveTo>
                        <a:pt x="23" y="0"/>
                      </a:moveTo>
                      <a:lnTo>
                        <a:pt x="0" y="88"/>
                      </a:lnTo>
                      <a:lnTo>
                        <a:pt x="6" y="88"/>
                      </a:lnTo>
                      <a:lnTo>
                        <a:pt x="11" y="88"/>
                      </a:lnTo>
                      <a:lnTo>
                        <a:pt x="16" y="88"/>
                      </a:lnTo>
                      <a:lnTo>
                        <a:pt x="22" y="88"/>
                      </a:lnTo>
                      <a:lnTo>
                        <a:pt x="28" y="88"/>
                      </a:lnTo>
                      <a:lnTo>
                        <a:pt x="32" y="88"/>
                      </a:lnTo>
                      <a:lnTo>
                        <a:pt x="38" y="89"/>
                      </a:lnTo>
                      <a:lnTo>
                        <a:pt x="44" y="89"/>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 name="Freeform 348">
                  <a:extLst>
                    <a:ext uri="{FF2B5EF4-FFF2-40B4-BE49-F238E27FC236}">
                      <a16:creationId xmlns:a16="http://schemas.microsoft.com/office/drawing/2014/main" id="{BD7FCE94-3873-817E-509C-837332FCDA25}"/>
                    </a:ext>
                  </a:extLst>
                </p:cNvPr>
                <p:cNvSpPr>
                  <a:spLocks/>
                </p:cNvSpPr>
                <p:nvPr/>
              </p:nvSpPr>
              <p:spPr bwMode="auto">
                <a:xfrm>
                  <a:off x="2580" y="3484"/>
                  <a:ext cx="24" cy="330"/>
                </a:xfrm>
                <a:custGeom>
                  <a:avLst/>
                  <a:gdLst>
                    <a:gd name="T0" fmla="*/ 0 w 47"/>
                    <a:gd name="T1" fmla="*/ 23 h 660"/>
                    <a:gd name="T2" fmla="*/ 0 w 47"/>
                    <a:gd name="T3" fmla="*/ 636 h 660"/>
                    <a:gd name="T4" fmla="*/ 0 w 47"/>
                    <a:gd name="T5" fmla="*/ 636 h 660"/>
                    <a:gd name="T6" fmla="*/ 2 w 47"/>
                    <a:gd name="T7" fmla="*/ 645 h 660"/>
                    <a:gd name="T8" fmla="*/ 7 w 47"/>
                    <a:gd name="T9" fmla="*/ 653 h 660"/>
                    <a:gd name="T10" fmla="*/ 15 w 47"/>
                    <a:gd name="T11" fmla="*/ 658 h 660"/>
                    <a:gd name="T12" fmla="*/ 24 w 47"/>
                    <a:gd name="T13" fmla="*/ 660 h 660"/>
                    <a:gd name="T14" fmla="*/ 33 w 47"/>
                    <a:gd name="T15" fmla="*/ 658 h 660"/>
                    <a:gd name="T16" fmla="*/ 40 w 47"/>
                    <a:gd name="T17" fmla="*/ 653 h 660"/>
                    <a:gd name="T18" fmla="*/ 45 w 47"/>
                    <a:gd name="T19" fmla="*/ 645 h 660"/>
                    <a:gd name="T20" fmla="*/ 47 w 47"/>
                    <a:gd name="T21" fmla="*/ 636 h 660"/>
                    <a:gd name="T22" fmla="*/ 47 w 47"/>
                    <a:gd name="T23" fmla="*/ 636 h 660"/>
                    <a:gd name="T24" fmla="*/ 47 w 47"/>
                    <a:gd name="T25" fmla="*/ 23 h 660"/>
                    <a:gd name="T26" fmla="*/ 47 w 47"/>
                    <a:gd name="T27" fmla="*/ 23 h 660"/>
                    <a:gd name="T28" fmla="*/ 45 w 47"/>
                    <a:gd name="T29" fmla="*/ 14 h 660"/>
                    <a:gd name="T30" fmla="*/ 40 w 47"/>
                    <a:gd name="T31" fmla="*/ 7 h 660"/>
                    <a:gd name="T32" fmla="*/ 33 w 47"/>
                    <a:gd name="T33" fmla="*/ 3 h 660"/>
                    <a:gd name="T34" fmla="*/ 24 w 47"/>
                    <a:gd name="T35" fmla="*/ 0 h 660"/>
                    <a:gd name="T36" fmla="*/ 15 w 47"/>
                    <a:gd name="T37" fmla="*/ 3 h 660"/>
                    <a:gd name="T38" fmla="*/ 7 w 47"/>
                    <a:gd name="T39" fmla="*/ 7 h 660"/>
                    <a:gd name="T40" fmla="*/ 2 w 47"/>
                    <a:gd name="T41" fmla="*/ 14 h 660"/>
                    <a:gd name="T42" fmla="*/ 0 w 47"/>
                    <a:gd name="T43" fmla="*/ 23 h 660"/>
                    <a:gd name="T44" fmla="*/ 0 w 47"/>
                    <a:gd name="T45" fmla="*/ 23 h 6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660"/>
                    <a:gd name="T71" fmla="*/ 47 w 47"/>
                    <a:gd name="T72" fmla="*/ 660 h 6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660">
                      <a:moveTo>
                        <a:pt x="0" y="23"/>
                      </a:moveTo>
                      <a:lnTo>
                        <a:pt x="0" y="636"/>
                      </a:lnTo>
                      <a:lnTo>
                        <a:pt x="2" y="645"/>
                      </a:lnTo>
                      <a:lnTo>
                        <a:pt x="7" y="653"/>
                      </a:lnTo>
                      <a:lnTo>
                        <a:pt x="15" y="658"/>
                      </a:lnTo>
                      <a:lnTo>
                        <a:pt x="24" y="660"/>
                      </a:lnTo>
                      <a:lnTo>
                        <a:pt x="33" y="658"/>
                      </a:lnTo>
                      <a:lnTo>
                        <a:pt x="40" y="653"/>
                      </a:lnTo>
                      <a:lnTo>
                        <a:pt x="45" y="645"/>
                      </a:lnTo>
                      <a:lnTo>
                        <a:pt x="47" y="636"/>
                      </a:lnTo>
                      <a:lnTo>
                        <a:pt x="47" y="23"/>
                      </a:lnTo>
                      <a:lnTo>
                        <a:pt x="45" y="14"/>
                      </a:lnTo>
                      <a:lnTo>
                        <a:pt x="40" y="7"/>
                      </a:lnTo>
                      <a:lnTo>
                        <a:pt x="33" y="3"/>
                      </a:lnTo>
                      <a:lnTo>
                        <a:pt x="24" y="0"/>
                      </a:lnTo>
                      <a:lnTo>
                        <a:pt x="15" y="3"/>
                      </a:lnTo>
                      <a:lnTo>
                        <a:pt x="7" y="7"/>
                      </a:lnTo>
                      <a:lnTo>
                        <a:pt x="2" y="14"/>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 name="Freeform 349">
                  <a:extLst>
                    <a:ext uri="{FF2B5EF4-FFF2-40B4-BE49-F238E27FC236}">
                      <a16:creationId xmlns:a16="http://schemas.microsoft.com/office/drawing/2014/main" id="{4DAC9AA9-7E18-E97C-DB3D-9CB8B956AFC3}"/>
                    </a:ext>
                  </a:extLst>
                </p:cNvPr>
                <p:cNvSpPr>
                  <a:spLocks/>
                </p:cNvSpPr>
                <p:nvPr/>
              </p:nvSpPr>
              <p:spPr bwMode="auto">
                <a:xfrm>
                  <a:off x="2472" y="3791"/>
                  <a:ext cx="132" cy="24"/>
                </a:xfrm>
                <a:custGeom>
                  <a:avLst/>
                  <a:gdLst>
                    <a:gd name="T0" fmla="*/ 241 w 264"/>
                    <a:gd name="T1" fmla="*/ 0 h 48"/>
                    <a:gd name="T2" fmla="*/ 24 w 264"/>
                    <a:gd name="T3" fmla="*/ 0 h 48"/>
                    <a:gd name="T4" fmla="*/ 24 w 264"/>
                    <a:gd name="T5" fmla="*/ 0 h 48"/>
                    <a:gd name="T6" fmla="*/ 15 w 264"/>
                    <a:gd name="T7" fmla="*/ 2 h 48"/>
                    <a:gd name="T8" fmla="*/ 7 w 264"/>
                    <a:gd name="T9" fmla="*/ 7 h 48"/>
                    <a:gd name="T10" fmla="*/ 2 w 264"/>
                    <a:gd name="T11" fmla="*/ 15 h 48"/>
                    <a:gd name="T12" fmla="*/ 0 w 264"/>
                    <a:gd name="T13" fmla="*/ 24 h 48"/>
                    <a:gd name="T14" fmla="*/ 2 w 264"/>
                    <a:gd name="T15" fmla="*/ 33 h 48"/>
                    <a:gd name="T16" fmla="*/ 7 w 264"/>
                    <a:gd name="T17" fmla="*/ 41 h 48"/>
                    <a:gd name="T18" fmla="*/ 15 w 264"/>
                    <a:gd name="T19" fmla="*/ 46 h 48"/>
                    <a:gd name="T20" fmla="*/ 24 w 264"/>
                    <a:gd name="T21" fmla="*/ 48 h 48"/>
                    <a:gd name="T22" fmla="*/ 24 w 264"/>
                    <a:gd name="T23" fmla="*/ 48 h 48"/>
                    <a:gd name="T24" fmla="*/ 241 w 264"/>
                    <a:gd name="T25" fmla="*/ 48 h 48"/>
                    <a:gd name="T26" fmla="*/ 241 w 264"/>
                    <a:gd name="T27" fmla="*/ 48 h 48"/>
                    <a:gd name="T28" fmla="*/ 250 w 264"/>
                    <a:gd name="T29" fmla="*/ 46 h 48"/>
                    <a:gd name="T30" fmla="*/ 257 w 264"/>
                    <a:gd name="T31" fmla="*/ 41 h 48"/>
                    <a:gd name="T32" fmla="*/ 262 w 264"/>
                    <a:gd name="T33" fmla="*/ 33 h 48"/>
                    <a:gd name="T34" fmla="*/ 264 w 264"/>
                    <a:gd name="T35" fmla="*/ 24 h 48"/>
                    <a:gd name="T36" fmla="*/ 262 w 264"/>
                    <a:gd name="T37" fmla="*/ 15 h 48"/>
                    <a:gd name="T38" fmla="*/ 257 w 264"/>
                    <a:gd name="T39" fmla="*/ 7 h 48"/>
                    <a:gd name="T40" fmla="*/ 250 w 264"/>
                    <a:gd name="T41" fmla="*/ 2 h 48"/>
                    <a:gd name="T42" fmla="*/ 241 w 264"/>
                    <a:gd name="T43" fmla="*/ 0 h 48"/>
                    <a:gd name="T44" fmla="*/ 241 w 264"/>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4"/>
                    <a:gd name="T70" fmla="*/ 0 h 48"/>
                    <a:gd name="T71" fmla="*/ 264 w 264"/>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4" h="48">
                      <a:moveTo>
                        <a:pt x="241" y="0"/>
                      </a:moveTo>
                      <a:lnTo>
                        <a:pt x="24" y="0"/>
                      </a:lnTo>
                      <a:lnTo>
                        <a:pt x="15" y="2"/>
                      </a:lnTo>
                      <a:lnTo>
                        <a:pt x="7" y="7"/>
                      </a:lnTo>
                      <a:lnTo>
                        <a:pt x="2" y="15"/>
                      </a:lnTo>
                      <a:lnTo>
                        <a:pt x="0" y="24"/>
                      </a:lnTo>
                      <a:lnTo>
                        <a:pt x="2" y="33"/>
                      </a:lnTo>
                      <a:lnTo>
                        <a:pt x="7" y="41"/>
                      </a:lnTo>
                      <a:lnTo>
                        <a:pt x="15" y="46"/>
                      </a:lnTo>
                      <a:lnTo>
                        <a:pt x="24" y="48"/>
                      </a:lnTo>
                      <a:lnTo>
                        <a:pt x="241" y="48"/>
                      </a:lnTo>
                      <a:lnTo>
                        <a:pt x="250" y="46"/>
                      </a:lnTo>
                      <a:lnTo>
                        <a:pt x="257" y="41"/>
                      </a:lnTo>
                      <a:lnTo>
                        <a:pt x="262" y="33"/>
                      </a:lnTo>
                      <a:lnTo>
                        <a:pt x="264" y="24"/>
                      </a:lnTo>
                      <a:lnTo>
                        <a:pt x="262" y="15"/>
                      </a:lnTo>
                      <a:lnTo>
                        <a:pt x="257" y="7"/>
                      </a:lnTo>
                      <a:lnTo>
                        <a:pt x="250" y="2"/>
                      </a:lnTo>
                      <a:lnTo>
                        <a:pt x="2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3" name="Freeform 351">
                  <a:extLst>
                    <a:ext uri="{FF2B5EF4-FFF2-40B4-BE49-F238E27FC236}">
                      <a16:creationId xmlns:a16="http://schemas.microsoft.com/office/drawing/2014/main" id="{820E91F1-F41B-3E7B-72C9-B3C18944DDD0}"/>
                    </a:ext>
                  </a:extLst>
                </p:cNvPr>
                <p:cNvSpPr>
                  <a:spLocks/>
                </p:cNvSpPr>
                <p:nvPr/>
              </p:nvSpPr>
              <p:spPr bwMode="auto">
                <a:xfrm>
                  <a:off x="2633" y="3724"/>
                  <a:ext cx="121" cy="120"/>
                </a:xfrm>
                <a:custGeom>
                  <a:avLst/>
                  <a:gdLst>
                    <a:gd name="T0" fmla="*/ 205 w 241"/>
                    <a:gd name="T1" fmla="*/ 36 h 241"/>
                    <a:gd name="T2" fmla="*/ 197 w 241"/>
                    <a:gd name="T3" fmla="*/ 28 h 241"/>
                    <a:gd name="T4" fmla="*/ 187 w 241"/>
                    <a:gd name="T5" fmla="*/ 21 h 241"/>
                    <a:gd name="T6" fmla="*/ 177 w 241"/>
                    <a:gd name="T7" fmla="*/ 14 h 241"/>
                    <a:gd name="T8" fmla="*/ 166 w 241"/>
                    <a:gd name="T9" fmla="*/ 10 h 241"/>
                    <a:gd name="T10" fmla="*/ 155 w 241"/>
                    <a:gd name="T11" fmla="*/ 6 h 241"/>
                    <a:gd name="T12" fmla="*/ 144 w 241"/>
                    <a:gd name="T13" fmla="*/ 3 h 241"/>
                    <a:gd name="T14" fmla="*/ 131 w 241"/>
                    <a:gd name="T15" fmla="*/ 2 h 241"/>
                    <a:gd name="T16" fmla="*/ 120 w 241"/>
                    <a:gd name="T17" fmla="*/ 0 h 241"/>
                    <a:gd name="T18" fmla="*/ 96 w 241"/>
                    <a:gd name="T19" fmla="*/ 3 h 241"/>
                    <a:gd name="T20" fmla="*/ 74 w 241"/>
                    <a:gd name="T21" fmla="*/ 10 h 241"/>
                    <a:gd name="T22" fmla="*/ 53 w 241"/>
                    <a:gd name="T23" fmla="*/ 21 h 241"/>
                    <a:gd name="T24" fmla="*/ 36 w 241"/>
                    <a:gd name="T25" fmla="*/ 36 h 241"/>
                    <a:gd name="T26" fmla="*/ 21 w 241"/>
                    <a:gd name="T27" fmla="*/ 53 h 241"/>
                    <a:gd name="T28" fmla="*/ 9 w 241"/>
                    <a:gd name="T29" fmla="*/ 74 h 241"/>
                    <a:gd name="T30" fmla="*/ 2 w 241"/>
                    <a:gd name="T31" fmla="*/ 96 h 241"/>
                    <a:gd name="T32" fmla="*/ 0 w 241"/>
                    <a:gd name="T33" fmla="*/ 120 h 241"/>
                    <a:gd name="T34" fmla="*/ 1 w 241"/>
                    <a:gd name="T35" fmla="*/ 132 h 241"/>
                    <a:gd name="T36" fmla="*/ 2 w 241"/>
                    <a:gd name="T37" fmla="*/ 144 h 241"/>
                    <a:gd name="T38" fmla="*/ 4 w 241"/>
                    <a:gd name="T39" fmla="*/ 156 h 241"/>
                    <a:gd name="T40" fmla="*/ 9 w 241"/>
                    <a:gd name="T41" fmla="*/ 166 h 241"/>
                    <a:gd name="T42" fmla="*/ 14 w 241"/>
                    <a:gd name="T43" fmla="*/ 178 h 241"/>
                    <a:gd name="T44" fmla="*/ 19 w 241"/>
                    <a:gd name="T45" fmla="*/ 187 h 241"/>
                    <a:gd name="T46" fmla="*/ 26 w 241"/>
                    <a:gd name="T47" fmla="*/ 197 h 241"/>
                    <a:gd name="T48" fmla="*/ 34 w 241"/>
                    <a:gd name="T49" fmla="*/ 205 h 241"/>
                    <a:gd name="T50" fmla="*/ 44 w 241"/>
                    <a:gd name="T51" fmla="*/ 213 h 241"/>
                    <a:gd name="T52" fmla="*/ 53 w 241"/>
                    <a:gd name="T53" fmla="*/ 220 h 241"/>
                    <a:gd name="T54" fmla="*/ 63 w 241"/>
                    <a:gd name="T55" fmla="*/ 227 h 241"/>
                    <a:gd name="T56" fmla="*/ 74 w 241"/>
                    <a:gd name="T57" fmla="*/ 232 h 241"/>
                    <a:gd name="T58" fmla="*/ 85 w 241"/>
                    <a:gd name="T59" fmla="*/ 235 h 241"/>
                    <a:gd name="T60" fmla="*/ 96 w 241"/>
                    <a:gd name="T61" fmla="*/ 239 h 241"/>
                    <a:gd name="T62" fmla="*/ 108 w 241"/>
                    <a:gd name="T63" fmla="*/ 240 h 241"/>
                    <a:gd name="T64" fmla="*/ 120 w 241"/>
                    <a:gd name="T65" fmla="*/ 241 h 241"/>
                    <a:gd name="T66" fmla="*/ 131 w 241"/>
                    <a:gd name="T67" fmla="*/ 240 h 241"/>
                    <a:gd name="T68" fmla="*/ 144 w 241"/>
                    <a:gd name="T69" fmla="*/ 239 h 241"/>
                    <a:gd name="T70" fmla="*/ 155 w 241"/>
                    <a:gd name="T71" fmla="*/ 235 h 241"/>
                    <a:gd name="T72" fmla="*/ 166 w 241"/>
                    <a:gd name="T73" fmla="*/ 232 h 241"/>
                    <a:gd name="T74" fmla="*/ 177 w 241"/>
                    <a:gd name="T75" fmla="*/ 227 h 241"/>
                    <a:gd name="T76" fmla="*/ 187 w 241"/>
                    <a:gd name="T77" fmla="*/ 220 h 241"/>
                    <a:gd name="T78" fmla="*/ 197 w 241"/>
                    <a:gd name="T79" fmla="*/ 213 h 241"/>
                    <a:gd name="T80" fmla="*/ 205 w 241"/>
                    <a:gd name="T81" fmla="*/ 205 h 241"/>
                    <a:gd name="T82" fmla="*/ 213 w 241"/>
                    <a:gd name="T83" fmla="*/ 197 h 241"/>
                    <a:gd name="T84" fmla="*/ 220 w 241"/>
                    <a:gd name="T85" fmla="*/ 187 h 241"/>
                    <a:gd name="T86" fmla="*/ 227 w 241"/>
                    <a:gd name="T87" fmla="*/ 178 h 241"/>
                    <a:gd name="T88" fmla="*/ 232 w 241"/>
                    <a:gd name="T89" fmla="*/ 166 h 241"/>
                    <a:gd name="T90" fmla="*/ 235 w 241"/>
                    <a:gd name="T91" fmla="*/ 156 h 241"/>
                    <a:gd name="T92" fmla="*/ 238 w 241"/>
                    <a:gd name="T93" fmla="*/ 144 h 241"/>
                    <a:gd name="T94" fmla="*/ 240 w 241"/>
                    <a:gd name="T95" fmla="*/ 132 h 241"/>
                    <a:gd name="T96" fmla="*/ 241 w 241"/>
                    <a:gd name="T97" fmla="*/ 120 h 241"/>
                    <a:gd name="T98" fmla="*/ 240 w 241"/>
                    <a:gd name="T99" fmla="*/ 109 h 241"/>
                    <a:gd name="T100" fmla="*/ 238 w 241"/>
                    <a:gd name="T101" fmla="*/ 97 h 241"/>
                    <a:gd name="T102" fmla="*/ 235 w 241"/>
                    <a:gd name="T103" fmla="*/ 86 h 241"/>
                    <a:gd name="T104" fmla="*/ 232 w 241"/>
                    <a:gd name="T105" fmla="*/ 74 h 241"/>
                    <a:gd name="T106" fmla="*/ 227 w 241"/>
                    <a:gd name="T107" fmla="*/ 64 h 241"/>
                    <a:gd name="T108" fmla="*/ 220 w 241"/>
                    <a:gd name="T109" fmla="*/ 55 h 241"/>
                    <a:gd name="T110" fmla="*/ 213 w 241"/>
                    <a:gd name="T111" fmla="*/ 44 h 241"/>
                    <a:gd name="T112" fmla="*/ 205 w 241"/>
                    <a:gd name="T113" fmla="*/ 36 h 2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41"/>
                    <a:gd name="T173" fmla="*/ 241 w 241"/>
                    <a:gd name="T174" fmla="*/ 241 h 2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41">
                      <a:moveTo>
                        <a:pt x="205" y="36"/>
                      </a:moveTo>
                      <a:lnTo>
                        <a:pt x="197" y="28"/>
                      </a:lnTo>
                      <a:lnTo>
                        <a:pt x="187" y="21"/>
                      </a:lnTo>
                      <a:lnTo>
                        <a:pt x="177" y="14"/>
                      </a:lnTo>
                      <a:lnTo>
                        <a:pt x="166" y="10"/>
                      </a:lnTo>
                      <a:lnTo>
                        <a:pt x="155" y="6"/>
                      </a:lnTo>
                      <a:lnTo>
                        <a:pt x="144" y="3"/>
                      </a:lnTo>
                      <a:lnTo>
                        <a:pt x="131" y="2"/>
                      </a:lnTo>
                      <a:lnTo>
                        <a:pt x="120" y="0"/>
                      </a:lnTo>
                      <a:lnTo>
                        <a:pt x="96" y="3"/>
                      </a:lnTo>
                      <a:lnTo>
                        <a:pt x="74" y="10"/>
                      </a:lnTo>
                      <a:lnTo>
                        <a:pt x="53" y="21"/>
                      </a:lnTo>
                      <a:lnTo>
                        <a:pt x="36" y="36"/>
                      </a:lnTo>
                      <a:lnTo>
                        <a:pt x="21" y="53"/>
                      </a:lnTo>
                      <a:lnTo>
                        <a:pt x="9" y="74"/>
                      </a:lnTo>
                      <a:lnTo>
                        <a:pt x="2" y="96"/>
                      </a:lnTo>
                      <a:lnTo>
                        <a:pt x="0" y="120"/>
                      </a:lnTo>
                      <a:lnTo>
                        <a:pt x="1" y="132"/>
                      </a:lnTo>
                      <a:lnTo>
                        <a:pt x="2" y="144"/>
                      </a:lnTo>
                      <a:lnTo>
                        <a:pt x="4" y="156"/>
                      </a:lnTo>
                      <a:lnTo>
                        <a:pt x="9" y="166"/>
                      </a:lnTo>
                      <a:lnTo>
                        <a:pt x="14" y="178"/>
                      </a:lnTo>
                      <a:lnTo>
                        <a:pt x="19" y="187"/>
                      </a:lnTo>
                      <a:lnTo>
                        <a:pt x="26" y="197"/>
                      </a:lnTo>
                      <a:lnTo>
                        <a:pt x="34" y="205"/>
                      </a:lnTo>
                      <a:lnTo>
                        <a:pt x="44" y="213"/>
                      </a:lnTo>
                      <a:lnTo>
                        <a:pt x="53" y="220"/>
                      </a:lnTo>
                      <a:lnTo>
                        <a:pt x="63" y="227"/>
                      </a:lnTo>
                      <a:lnTo>
                        <a:pt x="74" y="232"/>
                      </a:lnTo>
                      <a:lnTo>
                        <a:pt x="85" y="235"/>
                      </a:lnTo>
                      <a:lnTo>
                        <a:pt x="96" y="239"/>
                      </a:lnTo>
                      <a:lnTo>
                        <a:pt x="108" y="240"/>
                      </a:lnTo>
                      <a:lnTo>
                        <a:pt x="120" y="241"/>
                      </a:lnTo>
                      <a:lnTo>
                        <a:pt x="131" y="240"/>
                      </a:lnTo>
                      <a:lnTo>
                        <a:pt x="144" y="239"/>
                      </a:lnTo>
                      <a:lnTo>
                        <a:pt x="155" y="235"/>
                      </a:lnTo>
                      <a:lnTo>
                        <a:pt x="166" y="232"/>
                      </a:lnTo>
                      <a:lnTo>
                        <a:pt x="177" y="227"/>
                      </a:lnTo>
                      <a:lnTo>
                        <a:pt x="187" y="220"/>
                      </a:lnTo>
                      <a:lnTo>
                        <a:pt x="197" y="213"/>
                      </a:lnTo>
                      <a:lnTo>
                        <a:pt x="205" y="205"/>
                      </a:lnTo>
                      <a:lnTo>
                        <a:pt x="213" y="197"/>
                      </a:lnTo>
                      <a:lnTo>
                        <a:pt x="220" y="187"/>
                      </a:lnTo>
                      <a:lnTo>
                        <a:pt x="227" y="178"/>
                      </a:lnTo>
                      <a:lnTo>
                        <a:pt x="232" y="166"/>
                      </a:lnTo>
                      <a:lnTo>
                        <a:pt x="235" y="156"/>
                      </a:lnTo>
                      <a:lnTo>
                        <a:pt x="238" y="144"/>
                      </a:lnTo>
                      <a:lnTo>
                        <a:pt x="240" y="132"/>
                      </a:lnTo>
                      <a:lnTo>
                        <a:pt x="241" y="120"/>
                      </a:lnTo>
                      <a:lnTo>
                        <a:pt x="240" y="109"/>
                      </a:lnTo>
                      <a:lnTo>
                        <a:pt x="238" y="97"/>
                      </a:lnTo>
                      <a:lnTo>
                        <a:pt x="235" y="86"/>
                      </a:lnTo>
                      <a:lnTo>
                        <a:pt x="232" y="74"/>
                      </a:lnTo>
                      <a:lnTo>
                        <a:pt x="227" y="64"/>
                      </a:lnTo>
                      <a:lnTo>
                        <a:pt x="220" y="55"/>
                      </a:lnTo>
                      <a:lnTo>
                        <a:pt x="213" y="44"/>
                      </a:lnTo>
                      <a:lnTo>
                        <a:pt x="205"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4" name="Freeform 352">
                  <a:extLst>
                    <a:ext uri="{FF2B5EF4-FFF2-40B4-BE49-F238E27FC236}">
                      <a16:creationId xmlns:a16="http://schemas.microsoft.com/office/drawing/2014/main" id="{F5AA217E-8D6F-0AE6-7564-B7A68F4DC679}"/>
                    </a:ext>
                  </a:extLst>
                </p:cNvPr>
                <p:cNvSpPr>
                  <a:spLocks/>
                </p:cNvSpPr>
                <p:nvPr/>
              </p:nvSpPr>
              <p:spPr bwMode="auto">
                <a:xfrm>
                  <a:off x="2641" y="3732"/>
                  <a:ext cx="105" cy="104"/>
                </a:xfrm>
                <a:custGeom>
                  <a:avLst/>
                  <a:gdLst>
                    <a:gd name="T0" fmla="*/ 104 w 209"/>
                    <a:gd name="T1" fmla="*/ 208 h 208"/>
                    <a:gd name="T2" fmla="*/ 114 w 209"/>
                    <a:gd name="T3" fmla="*/ 208 h 208"/>
                    <a:gd name="T4" fmla="*/ 124 w 209"/>
                    <a:gd name="T5" fmla="*/ 206 h 208"/>
                    <a:gd name="T6" fmla="*/ 135 w 209"/>
                    <a:gd name="T7" fmla="*/ 203 h 208"/>
                    <a:gd name="T8" fmla="*/ 144 w 209"/>
                    <a:gd name="T9" fmla="*/ 200 h 208"/>
                    <a:gd name="T10" fmla="*/ 153 w 209"/>
                    <a:gd name="T11" fmla="*/ 196 h 208"/>
                    <a:gd name="T12" fmla="*/ 161 w 209"/>
                    <a:gd name="T13" fmla="*/ 191 h 208"/>
                    <a:gd name="T14" fmla="*/ 169 w 209"/>
                    <a:gd name="T15" fmla="*/ 185 h 208"/>
                    <a:gd name="T16" fmla="*/ 177 w 209"/>
                    <a:gd name="T17" fmla="*/ 178 h 208"/>
                    <a:gd name="T18" fmla="*/ 191 w 209"/>
                    <a:gd name="T19" fmla="*/ 162 h 208"/>
                    <a:gd name="T20" fmla="*/ 201 w 209"/>
                    <a:gd name="T21" fmla="*/ 144 h 208"/>
                    <a:gd name="T22" fmla="*/ 206 w 209"/>
                    <a:gd name="T23" fmla="*/ 124 h 208"/>
                    <a:gd name="T24" fmla="*/ 209 w 209"/>
                    <a:gd name="T25" fmla="*/ 103 h 208"/>
                    <a:gd name="T26" fmla="*/ 206 w 209"/>
                    <a:gd name="T27" fmla="*/ 82 h 208"/>
                    <a:gd name="T28" fmla="*/ 201 w 209"/>
                    <a:gd name="T29" fmla="*/ 64 h 208"/>
                    <a:gd name="T30" fmla="*/ 191 w 209"/>
                    <a:gd name="T31" fmla="*/ 46 h 208"/>
                    <a:gd name="T32" fmla="*/ 177 w 209"/>
                    <a:gd name="T33" fmla="*/ 30 h 208"/>
                    <a:gd name="T34" fmla="*/ 169 w 209"/>
                    <a:gd name="T35" fmla="*/ 23 h 208"/>
                    <a:gd name="T36" fmla="*/ 161 w 209"/>
                    <a:gd name="T37" fmla="*/ 17 h 208"/>
                    <a:gd name="T38" fmla="*/ 153 w 209"/>
                    <a:gd name="T39" fmla="*/ 11 h 208"/>
                    <a:gd name="T40" fmla="*/ 144 w 209"/>
                    <a:gd name="T41" fmla="*/ 8 h 208"/>
                    <a:gd name="T42" fmla="*/ 135 w 209"/>
                    <a:gd name="T43" fmla="*/ 4 h 208"/>
                    <a:gd name="T44" fmla="*/ 124 w 209"/>
                    <a:gd name="T45" fmla="*/ 2 h 208"/>
                    <a:gd name="T46" fmla="*/ 114 w 209"/>
                    <a:gd name="T47" fmla="*/ 0 h 208"/>
                    <a:gd name="T48" fmla="*/ 104 w 209"/>
                    <a:gd name="T49" fmla="*/ 0 h 208"/>
                    <a:gd name="T50" fmla="*/ 83 w 209"/>
                    <a:gd name="T51" fmla="*/ 2 h 208"/>
                    <a:gd name="T52" fmla="*/ 63 w 209"/>
                    <a:gd name="T53" fmla="*/ 8 h 208"/>
                    <a:gd name="T54" fmla="*/ 46 w 209"/>
                    <a:gd name="T55" fmla="*/ 18 h 208"/>
                    <a:gd name="T56" fmla="*/ 30 w 209"/>
                    <a:gd name="T57" fmla="*/ 31 h 208"/>
                    <a:gd name="T58" fmla="*/ 17 w 209"/>
                    <a:gd name="T59" fmla="*/ 46 h 208"/>
                    <a:gd name="T60" fmla="*/ 8 w 209"/>
                    <a:gd name="T61" fmla="*/ 63 h 208"/>
                    <a:gd name="T62" fmla="*/ 2 w 209"/>
                    <a:gd name="T63" fmla="*/ 82 h 208"/>
                    <a:gd name="T64" fmla="*/ 0 w 209"/>
                    <a:gd name="T65" fmla="*/ 103 h 208"/>
                    <a:gd name="T66" fmla="*/ 2 w 209"/>
                    <a:gd name="T67" fmla="*/ 124 h 208"/>
                    <a:gd name="T68" fmla="*/ 8 w 209"/>
                    <a:gd name="T69" fmla="*/ 144 h 208"/>
                    <a:gd name="T70" fmla="*/ 17 w 209"/>
                    <a:gd name="T71" fmla="*/ 162 h 208"/>
                    <a:gd name="T72" fmla="*/ 30 w 209"/>
                    <a:gd name="T73" fmla="*/ 178 h 208"/>
                    <a:gd name="T74" fmla="*/ 38 w 209"/>
                    <a:gd name="T75" fmla="*/ 185 h 208"/>
                    <a:gd name="T76" fmla="*/ 46 w 209"/>
                    <a:gd name="T77" fmla="*/ 191 h 208"/>
                    <a:gd name="T78" fmla="*/ 54 w 209"/>
                    <a:gd name="T79" fmla="*/ 196 h 208"/>
                    <a:gd name="T80" fmla="*/ 63 w 209"/>
                    <a:gd name="T81" fmla="*/ 200 h 208"/>
                    <a:gd name="T82" fmla="*/ 74 w 209"/>
                    <a:gd name="T83" fmla="*/ 203 h 208"/>
                    <a:gd name="T84" fmla="*/ 83 w 209"/>
                    <a:gd name="T85" fmla="*/ 206 h 208"/>
                    <a:gd name="T86" fmla="*/ 93 w 209"/>
                    <a:gd name="T87" fmla="*/ 208 h 208"/>
                    <a:gd name="T88" fmla="*/ 104 w 209"/>
                    <a:gd name="T89" fmla="*/ 208 h 2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9"/>
                    <a:gd name="T136" fmla="*/ 0 h 208"/>
                    <a:gd name="T137" fmla="*/ 209 w 209"/>
                    <a:gd name="T138" fmla="*/ 208 h 2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9" h="208">
                      <a:moveTo>
                        <a:pt x="104" y="208"/>
                      </a:moveTo>
                      <a:lnTo>
                        <a:pt x="114" y="208"/>
                      </a:lnTo>
                      <a:lnTo>
                        <a:pt x="124" y="206"/>
                      </a:lnTo>
                      <a:lnTo>
                        <a:pt x="135" y="203"/>
                      </a:lnTo>
                      <a:lnTo>
                        <a:pt x="144" y="200"/>
                      </a:lnTo>
                      <a:lnTo>
                        <a:pt x="153" y="196"/>
                      </a:lnTo>
                      <a:lnTo>
                        <a:pt x="161" y="191"/>
                      </a:lnTo>
                      <a:lnTo>
                        <a:pt x="169" y="185"/>
                      </a:lnTo>
                      <a:lnTo>
                        <a:pt x="177" y="178"/>
                      </a:lnTo>
                      <a:lnTo>
                        <a:pt x="191" y="162"/>
                      </a:lnTo>
                      <a:lnTo>
                        <a:pt x="201" y="144"/>
                      </a:lnTo>
                      <a:lnTo>
                        <a:pt x="206" y="124"/>
                      </a:lnTo>
                      <a:lnTo>
                        <a:pt x="209" y="103"/>
                      </a:lnTo>
                      <a:lnTo>
                        <a:pt x="206" y="82"/>
                      </a:lnTo>
                      <a:lnTo>
                        <a:pt x="201" y="64"/>
                      </a:lnTo>
                      <a:lnTo>
                        <a:pt x="191" y="46"/>
                      </a:lnTo>
                      <a:lnTo>
                        <a:pt x="177" y="30"/>
                      </a:lnTo>
                      <a:lnTo>
                        <a:pt x="169" y="23"/>
                      </a:lnTo>
                      <a:lnTo>
                        <a:pt x="161" y="17"/>
                      </a:lnTo>
                      <a:lnTo>
                        <a:pt x="153" y="11"/>
                      </a:lnTo>
                      <a:lnTo>
                        <a:pt x="144" y="8"/>
                      </a:lnTo>
                      <a:lnTo>
                        <a:pt x="135" y="4"/>
                      </a:lnTo>
                      <a:lnTo>
                        <a:pt x="124" y="2"/>
                      </a:lnTo>
                      <a:lnTo>
                        <a:pt x="114" y="0"/>
                      </a:lnTo>
                      <a:lnTo>
                        <a:pt x="104" y="0"/>
                      </a:lnTo>
                      <a:lnTo>
                        <a:pt x="83" y="2"/>
                      </a:lnTo>
                      <a:lnTo>
                        <a:pt x="63" y="8"/>
                      </a:lnTo>
                      <a:lnTo>
                        <a:pt x="46" y="18"/>
                      </a:lnTo>
                      <a:lnTo>
                        <a:pt x="30" y="31"/>
                      </a:lnTo>
                      <a:lnTo>
                        <a:pt x="17" y="46"/>
                      </a:lnTo>
                      <a:lnTo>
                        <a:pt x="8" y="63"/>
                      </a:lnTo>
                      <a:lnTo>
                        <a:pt x="2" y="82"/>
                      </a:lnTo>
                      <a:lnTo>
                        <a:pt x="0" y="103"/>
                      </a:lnTo>
                      <a:lnTo>
                        <a:pt x="2" y="124"/>
                      </a:lnTo>
                      <a:lnTo>
                        <a:pt x="8" y="144"/>
                      </a:lnTo>
                      <a:lnTo>
                        <a:pt x="17" y="162"/>
                      </a:lnTo>
                      <a:lnTo>
                        <a:pt x="30" y="178"/>
                      </a:lnTo>
                      <a:lnTo>
                        <a:pt x="38" y="185"/>
                      </a:lnTo>
                      <a:lnTo>
                        <a:pt x="46" y="191"/>
                      </a:lnTo>
                      <a:lnTo>
                        <a:pt x="54" y="196"/>
                      </a:lnTo>
                      <a:lnTo>
                        <a:pt x="63" y="200"/>
                      </a:lnTo>
                      <a:lnTo>
                        <a:pt x="74" y="203"/>
                      </a:lnTo>
                      <a:lnTo>
                        <a:pt x="83" y="206"/>
                      </a:lnTo>
                      <a:lnTo>
                        <a:pt x="93" y="208"/>
                      </a:lnTo>
                      <a:lnTo>
                        <a:pt x="104" y="2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5" name="Freeform 353">
                  <a:extLst>
                    <a:ext uri="{FF2B5EF4-FFF2-40B4-BE49-F238E27FC236}">
                      <a16:creationId xmlns:a16="http://schemas.microsoft.com/office/drawing/2014/main" id="{D81DB4A7-EC8F-2C3C-38CC-96511401610A}"/>
                    </a:ext>
                  </a:extLst>
                </p:cNvPr>
                <p:cNvSpPr>
                  <a:spLocks/>
                </p:cNvSpPr>
                <p:nvPr/>
              </p:nvSpPr>
              <p:spPr bwMode="auto">
                <a:xfrm>
                  <a:off x="2665" y="3755"/>
                  <a:ext cx="57" cy="57"/>
                </a:xfrm>
                <a:custGeom>
                  <a:avLst/>
                  <a:gdLst>
                    <a:gd name="T0" fmla="*/ 0 w 114"/>
                    <a:gd name="T1" fmla="*/ 56 h 114"/>
                    <a:gd name="T2" fmla="*/ 1 w 114"/>
                    <a:gd name="T3" fmla="*/ 45 h 114"/>
                    <a:gd name="T4" fmla="*/ 5 w 114"/>
                    <a:gd name="T5" fmla="*/ 34 h 114"/>
                    <a:gd name="T6" fmla="*/ 9 w 114"/>
                    <a:gd name="T7" fmla="*/ 25 h 114"/>
                    <a:gd name="T8" fmla="*/ 16 w 114"/>
                    <a:gd name="T9" fmla="*/ 17 h 114"/>
                    <a:gd name="T10" fmla="*/ 21 w 114"/>
                    <a:gd name="T11" fmla="*/ 12 h 114"/>
                    <a:gd name="T12" fmla="*/ 26 w 114"/>
                    <a:gd name="T13" fmla="*/ 9 h 114"/>
                    <a:gd name="T14" fmla="*/ 30 w 114"/>
                    <a:gd name="T15" fmla="*/ 7 h 114"/>
                    <a:gd name="T16" fmla="*/ 35 w 114"/>
                    <a:gd name="T17" fmla="*/ 4 h 114"/>
                    <a:gd name="T18" fmla="*/ 41 w 114"/>
                    <a:gd name="T19" fmla="*/ 2 h 114"/>
                    <a:gd name="T20" fmla="*/ 45 w 114"/>
                    <a:gd name="T21" fmla="*/ 1 h 114"/>
                    <a:gd name="T22" fmla="*/ 51 w 114"/>
                    <a:gd name="T23" fmla="*/ 0 h 114"/>
                    <a:gd name="T24" fmla="*/ 57 w 114"/>
                    <a:gd name="T25" fmla="*/ 0 h 114"/>
                    <a:gd name="T26" fmla="*/ 62 w 114"/>
                    <a:gd name="T27" fmla="*/ 0 h 114"/>
                    <a:gd name="T28" fmla="*/ 68 w 114"/>
                    <a:gd name="T29" fmla="*/ 1 h 114"/>
                    <a:gd name="T30" fmla="*/ 74 w 114"/>
                    <a:gd name="T31" fmla="*/ 2 h 114"/>
                    <a:gd name="T32" fmla="*/ 79 w 114"/>
                    <a:gd name="T33" fmla="*/ 4 h 114"/>
                    <a:gd name="T34" fmla="*/ 84 w 114"/>
                    <a:gd name="T35" fmla="*/ 7 h 114"/>
                    <a:gd name="T36" fmla="*/ 89 w 114"/>
                    <a:gd name="T37" fmla="*/ 9 h 114"/>
                    <a:gd name="T38" fmla="*/ 92 w 114"/>
                    <a:gd name="T39" fmla="*/ 12 h 114"/>
                    <a:gd name="T40" fmla="*/ 97 w 114"/>
                    <a:gd name="T41" fmla="*/ 17 h 114"/>
                    <a:gd name="T42" fmla="*/ 105 w 114"/>
                    <a:gd name="T43" fmla="*/ 25 h 114"/>
                    <a:gd name="T44" fmla="*/ 110 w 114"/>
                    <a:gd name="T45" fmla="*/ 34 h 114"/>
                    <a:gd name="T46" fmla="*/ 113 w 114"/>
                    <a:gd name="T47" fmla="*/ 45 h 114"/>
                    <a:gd name="T48" fmla="*/ 114 w 114"/>
                    <a:gd name="T49" fmla="*/ 56 h 114"/>
                    <a:gd name="T50" fmla="*/ 113 w 114"/>
                    <a:gd name="T51" fmla="*/ 68 h 114"/>
                    <a:gd name="T52" fmla="*/ 110 w 114"/>
                    <a:gd name="T53" fmla="*/ 79 h 114"/>
                    <a:gd name="T54" fmla="*/ 105 w 114"/>
                    <a:gd name="T55" fmla="*/ 88 h 114"/>
                    <a:gd name="T56" fmla="*/ 98 w 114"/>
                    <a:gd name="T57" fmla="*/ 97 h 114"/>
                    <a:gd name="T58" fmla="*/ 89 w 114"/>
                    <a:gd name="T59" fmla="*/ 105 h 114"/>
                    <a:gd name="T60" fmla="*/ 80 w 114"/>
                    <a:gd name="T61" fmla="*/ 109 h 114"/>
                    <a:gd name="T62" fmla="*/ 68 w 114"/>
                    <a:gd name="T63" fmla="*/ 113 h 114"/>
                    <a:gd name="T64" fmla="*/ 57 w 114"/>
                    <a:gd name="T65" fmla="*/ 114 h 114"/>
                    <a:gd name="T66" fmla="*/ 51 w 114"/>
                    <a:gd name="T67" fmla="*/ 114 h 114"/>
                    <a:gd name="T68" fmla="*/ 45 w 114"/>
                    <a:gd name="T69" fmla="*/ 113 h 114"/>
                    <a:gd name="T70" fmla="*/ 41 w 114"/>
                    <a:gd name="T71" fmla="*/ 111 h 114"/>
                    <a:gd name="T72" fmla="*/ 35 w 114"/>
                    <a:gd name="T73" fmla="*/ 109 h 114"/>
                    <a:gd name="T74" fmla="*/ 30 w 114"/>
                    <a:gd name="T75" fmla="*/ 107 h 114"/>
                    <a:gd name="T76" fmla="*/ 26 w 114"/>
                    <a:gd name="T77" fmla="*/ 105 h 114"/>
                    <a:gd name="T78" fmla="*/ 21 w 114"/>
                    <a:gd name="T79" fmla="*/ 101 h 114"/>
                    <a:gd name="T80" fmla="*/ 16 w 114"/>
                    <a:gd name="T81" fmla="*/ 97 h 114"/>
                    <a:gd name="T82" fmla="*/ 9 w 114"/>
                    <a:gd name="T83" fmla="*/ 88 h 114"/>
                    <a:gd name="T84" fmla="*/ 5 w 114"/>
                    <a:gd name="T85" fmla="*/ 78 h 114"/>
                    <a:gd name="T86" fmla="*/ 1 w 114"/>
                    <a:gd name="T87" fmla="*/ 68 h 114"/>
                    <a:gd name="T88" fmla="*/ 0 w 114"/>
                    <a:gd name="T89" fmla="*/ 56 h 1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4"/>
                    <a:gd name="T136" fmla="*/ 0 h 114"/>
                    <a:gd name="T137" fmla="*/ 114 w 114"/>
                    <a:gd name="T138" fmla="*/ 114 h 1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4" h="114">
                      <a:moveTo>
                        <a:pt x="0" y="56"/>
                      </a:moveTo>
                      <a:lnTo>
                        <a:pt x="1" y="45"/>
                      </a:lnTo>
                      <a:lnTo>
                        <a:pt x="5" y="34"/>
                      </a:lnTo>
                      <a:lnTo>
                        <a:pt x="9" y="25"/>
                      </a:lnTo>
                      <a:lnTo>
                        <a:pt x="16" y="17"/>
                      </a:lnTo>
                      <a:lnTo>
                        <a:pt x="21" y="12"/>
                      </a:lnTo>
                      <a:lnTo>
                        <a:pt x="26" y="9"/>
                      </a:lnTo>
                      <a:lnTo>
                        <a:pt x="30" y="7"/>
                      </a:lnTo>
                      <a:lnTo>
                        <a:pt x="35" y="4"/>
                      </a:lnTo>
                      <a:lnTo>
                        <a:pt x="41" y="2"/>
                      </a:lnTo>
                      <a:lnTo>
                        <a:pt x="45" y="1"/>
                      </a:lnTo>
                      <a:lnTo>
                        <a:pt x="51" y="0"/>
                      </a:lnTo>
                      <a:lnTo>
                        <a:pt x="57" y="0"/>
                      </a:lnTo>
                      <a:lnTo>
                        <a:pt x="62" y="0"/>
                      </a:lnTo>
                      <a:lnTo>
                        <a:pt x="68" y="1"/>
                      </a:lnTo>
                      <a:lnTo>
                        <a:pt x="74" y="2"/>
                      </a:lnTo>
                      <a:lnTo>
                        <a:pt x="79" y="4"/>
                      </a:lnTo>
                      <a:lnTo>
                        <a:pt x="84" y="7"/>
                      </a:lnTo>
                      <a:lnTo>
                        <a:pt x="89" y="9"/>
                      </a:lnTo>
                      <a:lnTo>
                        <a:pt x="92" y="12"/>
                      </a:lnTo>
                      <a:lnTo>
                        <a:pt x="97" y="17"/>
                      </a:lnTo>
                      <a:lnTo>
                        <a:pt x="105" y="25"/>
                      </a:lnTo>
                      <a:lnTo>
                        <a:pt x="110" y="34"/>
                      </a:lnTo>
                      <a:lnTo>
                        <a:pt x="113" y="45"/>
                      </a:lnTo>
                      <a:lnTo>
                        <a:pt x="114" y="56"/>
                      </a:lnTo>
                      <a:lnTo>
                        <a:pt x="113" y="68"/>
                      </a:lnTo>
                      <a:lnTo>
                        <a:pt x="110" y="79"/>
                      </a:lnTo>
                      <a:lnTo>
                        <a:pt x="105" y="88"/>
                      </a:lnTo>
                      <a:lnTo>
                        <a:pt x="98" y="97"/>
                      </a:lnTo>
                      <a:lnTo>
                        <a:pt x="89" y="105"/>
                      </a:lnTo>
                      <a:lnTo>
                        <a:pt x="80" y="109"/>
                      </a:lnTo>
                      <a:lnTo>
                        <a:pt x="68" y="113"/>
                      </a:lnTo>
                      <a:lnTo>
                        <a:pt x="57" y="114"/>
                      </a:lnTo>
                      <a:lnTo>
                        <a:pt x="51" y="114"/>
                      </a:lnTo>
                      <a:lnTo>
                        <a:pt x="45" y="113"/>
                      </a:lnTo>
                      <a:lnTo>
                        <a:pt x="41" y="111"/>
                      </a:lnTo>
                      <a:lnTo>
                        <a:pt x="35" y="109"/>
                      </a:lnTo>
                      <a:lnTo>
                        <a:pt x="30" y="107"/>
                      </a:lnTo>
                      <a:lnTo>
                        <a:pt x="26" y="105"/>
                      </a:lnTo>
                      <a:lnTo>
                        <a:pt x="21" y="101"/>
                      </a:lnTo>
                      <a:lnTo>
                        <a:pt x="16" y="97"/>
                      </a:lnTo>
                      <a:lnTo>
                        <a:pt x="9" y="88"/>
                      </a:lnTo>
                      <a:lnTo>
                        <a:pt x="5" y="78"/>
                      </a:lnTo>
                      <a:lnTo>
                        <a:pt x="1" y="68"/>
                      </a:lnTo>
                      <a:lnTo>
                        <a:pt x="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6" name="Freeform 354">
                  <a:extLst>
                    <a:ext uri="{FF2B5EF4-FFF2-40B4-BE49-F238E27FC236}">
                      <a16:creationId xmlns:a16="http://schemas.microsoft.com/office/drawing/2014/main" id="{7DDFB01A-7F72-4FC0-20E9-7E0DB86D675F}"/>
                    </a:ext>
                  </a:extLst>
                </p:cNvPr>
                <p:cNvSpPr>
                  <a:spLocks/>
                </p:cNvSpPr>
                <p:nvPr/>
              </p:nvSpPr>
              <p:spPr bwMode="auto">
                <a:xfrm>
                  <a:off x="2684" y="3774"/>
                  <a:ext cx="20" cy="20"/>
                </a:xfrm>
                <a:custGeom>
                  <a:avLst/>
                  <a:gdLst>
                    <a:gd name="T0" fmla="*/ 0 w 40"/>
                    <a:gd name="T1" fmla="*/ 19 h 40"/>
                    <a:gd name="T2" fmla="*/ 0 w 40"/>
                    <a:gd name="T3" fmla="*/ 16 h 40"/>
                    <a:gd name="T4" fmla="*/ 1 w 40"/>
                    <a:gd name="T5" fmla="*/ 12 h 40"/>
                    <a:gd name="T6" fmla="*/ 4 w 40"/>
                    <a:gd name="T7" fmla="*/ 9 h 40"/>
                    <a:gd name="T8" fmla="*/ 6 w 40"/>
                    <a:gd name="T9" fmla="*/ 5 h 40"/>
                    <a:gd name="T10" fmla="*/ 9 w 40"/>
                    <a:gd name="T11" fmla="*/ 3 h 40"/>
                    <a:gd name="T12" fmla="*/ 13 w 40"/>
                    <a:gd name="T13" fmla="*/ 1 h 40"/>
                    <a:gd name="T14" fmla="*/ 16 w 40"/>
                    <a:gd name="T15" fmla="*/ 0 h 40"/>
                    <a:gd name="T16" fmla="*/ 20 w 40"/>
                    <a:gd name="T17" fmla="*/ 0 h 40"/>
                    <a:gd name="T18" fmla="*/ 24 w 40"/>
                    <a:gd name="T19" fmla="*/ 0 h 40"/>
                    <a:gd name="T20" fmla="*/ 28 w 40"/>
                    <a:gd name="T21" fmla="*/ 1 h 40"/>
                    <a:gd name="T22" fmla="*/ 31 w 40"/>
                    <a:gd name="T23" fmla="*/ 3 h 40"/>
                    <a:gd name="T24" fmla="*/ 35 w 40"/>
                    <a:gd name="T25" fmla="*/ 5 h 40"/>
                    <a:gd name="T26" fmla="*/ 37 w 40"/>
                    <a:gd name="T27" fmla="*/ 9 h 40"/>
                    <a:gd name="T28" fmla="*/ 39 w 40"/>
                    <a:gd name="T29" fmla="*/ 12 h 40"/>
                    <a:gd name="T30" fmla="*/ 40 w 40"/>
                    <a:gd name="T31" fmla="*/ 16 h 40"/>
                    <a:gd name="T32" fmla="*/ 40 w 40"/>
                    <a:gd name="T33" fmla="*/ 19 h 40"/>
                    <a:gd name="T34" fmla="*/ 39 w 40"/>
                    <a:gd name="T35" fmla="*/ 27 h 40"/>
                    <a:gd name="T36" fmla="*/ 35 w 40"/>
                    <a:gd name="T37" fmla="*/ 34 h 40"/>
                    <a:gd name="T38" fmla="*/ 28 w 40"/>
                    <a:gd name="T39" fmla="*/ 39 h 40"/>
                    <a:gd name="T40" fmla="*/ 20 w 40"/>
                    <a:gd name="T41" fmla="*/ 40 h 40"/>
                    <a:gd name="T42" fmla="*/ 16 w 40"/>
                    <a:gd name="T43" fmla="*/ 40 h 40"/>
                    <a:gd name="T44" fmla="*/ 13 w 40"/>
                    <a:gd name="T45" fmla="*/ 39 h 40"/>
                    <a:gd name="T46" fmla="*/ 9 w 40"/>
                    <a:gd name="T47" fmla="*/ 36 h 40"/>
                    <a:gd name="T48" fmla="*/ 6 w 40"/>
                    <a:gd name="T49" fmla="*/ 34 h 40"/>
                    <a:gd name="T50" fmla="*/ 4 w 40"/>
                    <a:gd name="T51" fmla="*/ 31 h 40"/>
                    <a:gd name="T52" fmla="*/ 1 w 40"/>
                    <a:gd name="T53" fmla="*/ 27 h 40"/>
                    <a:gd name="T54" fmla="*/ 0 w 40"/>
                    <a:gd name="T55" fmla="*/ 24 h 40"/>
                    <a:gd name="T56" fmla="*/ 0 w 40"/>
                    <a:gd name="T57" fmla="*/ 19 h 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40"/>
                    <a:gd name="T89" fmla="*/ 40 w 40"/>
                    <a:gd name="T90" fmla="*/ 40 h 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40">
                      <a:moveTo>
                        <a:pt x="0" y="19"/>
                      </a:moveTo>
                      <a:lnTo>
                        <a:pt x="0" y="16"/>
                      </a:lnTo>
                      <a:lnTo>
                        <a:pt x="1" y="12"/>
                      </a:lnTo>
                      <a:lnTo>
                        <a:pt x="4" y="9"/>
                      </a:lnTo>
                      <a:lnTo>
                        <a:pt x="6" y="5"/>
                      </a:lnTo>
                      <a:lnTo>
                        <a:pt x="9" y="3"/>
                      </a:lnTo>
                      <a:lnTo>
                        <a:pt x="13" y="1"/>
                      </a:lnTo>
                      <a:lnTo>
                        <a:pt x="16" y="0"/>
                      </a:lnTo>
                      <a:lnTo>
                        <a:pt x="20" y="0"/>
                      </a:lnTo>
                      <a:lnTo>
                        <a:pt x="24" y="0"/>
                      </a:lnTo>
                      <a:lnTo>
                        <a:pt x="28" y="1"/>
                      </a:lnTo>
                      <a:lnTo>
                        <a:pt x="31" y="3"/>
                      </a:lnTo>
                      <a:lnTo>
                        <a:pt x="35" y="5"/>
                      </a:lnTo>
                      <a:lnTo>
                        <a:pt x="37" y="9"/>
                      </a:lnTo>
                      <a:lnTo>
                        <a:pt x="39" y="12"/>
                      </a:lnTo>
                      <a:lnTo>
                        <a:pt x="40" y="16"/>
                      </a:lnTo>
                      <a:lnTo>
                        <a:pt x="40" y="19"/>
                      </a:lnTo>
                      <a:lnTo>
                        <a:pt x="39" y="27"/>
                      </a:lnTo>
                      <a:lnTo>
                        <a:pt x="35" y="34"/>
                      </a:lnTo>
                      <a:lnTo>
                        <a:pt x="28" y="39"/>
                      </a:lnTo>
                      <a:lnTo>
                        <a:pt x="20" y="40"/>
                      </a:lnTo>
                      <a:lnTo>
                        <a:pt x="16" y="40"/>
                      </a:lnTo>
                      <a:lnTo>
                        <a:pt x="13" y="39"/>
                      </a:lnTo>
                      <a:lnTo>
                        <a:pt x="9" y="36"/>
                      </a:lnTo>
                      <a:lnTo>
                        <a:pt x="6" y="34"/>
                      </a:lnTo>
                      <a:lnTo>
                        <a:pt x="4" y="31"/>
                      </a:lnTo>
                      <a:lnTo>
                        <a:pt x="1" y="27"/>
                      </a:lnTo>
                      <a:lnTo>
                        <a:pt x="0" y="24"/>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7" name="Freeform 356">
                  <a:extLst>
                    <a:ext uri="{FF2B5EF4-FFF2-40B4-BE49-F238E27FC236}">
                      <a16:creationId xmlns:a16="http://schemas.microsoft.com/office/drawing/2014/main" id="{A594714F-52D4-EF24-972E-E6D86185B47D}"/>
                    </a:ext>
                  </a:extLst>
                </p:cNvPr>
                <p:cNvSpPr>
                  <a:spLocks/>
                </p:cNvSpPr>
                <p:nvPr/>
              </p:nvSpPr>
              <p:spPr bwMode="auto">
                <a:xfrm>
                  <a:off x="2720" y="3568"/>
                  <a:ext cx="85" cy="79"/>
                </a:xfrm>
                <a:custGeom>
                  <a:avLst/>
                  <a:gdLst>
                    <a:gd name="T0" fmla="*/ 157 w 170"/>
                    <a:gd name="T1" fmla="*/ 44 h 157"/>
                    <a:gd name="T2" fmla="*/ 150 w 170"/>
                    <a:gd name="T3" fmla="*/ 33 h 157"/>
                    <a:gd name="T4" fmla="*/ 143 w 170"/>
                    <a:gd name="T5" fmla="*/ 24 h 157"/>
                    <a:gd name="T6" fmla="*/ 136 w 170"/>
                    <a:gd name="T7" fmla="*/ 16 h 157"/>
                    <a:gd name="T8" fmla="*/ 128 w 170"/>
                    <a:gd name="T9" fmla="*/ 9 h 157"/>
                    <a:gd name="T10" fmla="*/ 121 w 170"/>
                    <a:gd name="T11" fmla="*/ 3 h 157"/>
                    <a:gd name="T12" fmla="*/ 114 w 170"/>
                    <a:gd name="T13" fmla="*/ 1 h 157"/>
                    <a:gd name="T14" fmla="*/ 108 w 170"/>
                    <a:gd name="T15" fmla="*/ 0 h 157"/>
                    <a:gd name="T16" fmla="*/ 102 w 170"/>
                    <a:gd name="T17" fmla="*/ 1 h 157"/>
                    <a:gd name="T18" fmla="*/ 97 w 170"/>
                    <a:gd name="T19" fmla="*/ 9 h 157"/>
                    <a:gd name="T20" fmla="*/ 94 w 170"/>
                    <a:gd name="T21" fmla="*/ 21 h 157"/>
                    <a:gd name="T22" fmla="*/ 97 w 170"/>
                    <a:gd name="T23" fmla="*/ 38 h 157"/>
                    <a:gd name="T24" fmla="*/ 102 w 170"/>
                    <a:gd name="T25" fmla="*/ 56 h 157"/>
                    <a:gd name="T26" fmla="*/ 0 w 170"/>
                    <a:gd name="T27" fmla="*/ 131 h 157"/>
                    <a:gd name="T28" fmla="*/ 18 w 170"/>
                    <a:gd name="T29" fmla="*/ 157 h 157"/>
                    <a:gd name="T30" fmla="*/ 117 w 170"/>
                    <a:gd name="T31" fmla="*/ 85 h 157"/>
                    <a:gd name="T32" fmla="*/ 123 w 170"/>
                    <a:gd name="T33" fmla="*/ 93 h 157"/>
                    <a:gd name="T34" fmla="*/ 130 w 170"/>
                    <a:gd name="T35" fmla="*/ 100 h 157"/>
                    <a:gd name="T36" fmla="*/ 136 w 170"/>
                    <a:gd name="T37" fmla="*/ 105 h 157"/>
                    <a:gd name="T38" fmla="*/ 142 w 170"/>
                    <a:gd name="T39" fmla="*/ 109 h 157"/>
                    <a:gd name="T40" fmla="*/ 147 w 170"/>
                    <a:gd name="T41" fmla="*/ 112 h 157"/>
                    <a:gd name="T42" fmla="*/ 153 w 170"/>
                    <a:gd name="T43" fmla="*/ 115 h 157"/>
                    <a:gd name="T44" fmla="*/ 158 w 170"/>
                    <a:gd name="T45" fmla="*/ 115 h 157"/>
                    <a:gd name="T46" fmla="*/ 162 w 170"/>
                    <a:gd name="T47" fmla="*/ 114 h 157"/>
                    <a:gd name="T48" fmla="*/ 169 w 170"/>
                    <a:gd name="T49" fmla="*/ 104 h 157"/>
                    <a:gd name="T50" fmla="*/ 170 w 170"/>
                    <a:gd name="T51" fmla="*/ 88 h 157"/>
                    <a:gd name="T52" fmla="*/ 166 w 170"/>
                    <a:gd name="T53" fmla="*/ 67 h 157"/>
                    <a:gd name="T54" fmla="*/ 157 w 170"/>
                    <a:gd name="T55" fmla="*/ 44 h 1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0"/>
                    <a:gd name="T85" fmla="*/ 0 h 157"/>
                    <a:gd name="T86" fmla="*/ 170 w 170"/>
                    <a:gd name="T87" fmla="*/ 157 h 1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0" h="157">
                      <a:moveTo>
                        <a:pt x="157" y="44"/>
                      </a:moveTo>
                      <a:lnTo>
                        <a:pt x="150" y="33"/>
                      </a:lnTo>
                      <a:lnTo>
                        <a:pt x="143" y="24"/>
                      </a:lnTo>
                      <a:lnTo>
                        <a:pt x="136" y="16"/>
                      </a:lnTo>
                      <a:lnTo>
                        <a:pt x="128" y="9"/>
                      </a:lnTo>
                      <a:lnTo>
                        <a:pt x="121" y="3"/>
                      </a:lnTo>
                      <a:lnTo>
                        <a:pt x="114" y="1"/>
                      </a:lnTo>
                      <a:lnTo>
                        <a:pt x="108" y="0"/>
                      </a:lnTo>
                      <a:lnTo>
                        <a:pt x="102" y="1"/>
                      </a:lnTo>
                      <a:lnTo>
                        <a:pt x="97" y="9"/>
                      </a:lnTo>
                      <a:lnTo>
                        <a:pt x="94" y="21"/>
                      </a:lnTo>
                      <a:lnTo>
                        <a:pt x="97" y="38"/>
                      </a:lnTo>
                      <a:lnTo>
                        <a:pt x="102" y="56"/>
                      </a:lnTo>
                      <a:lnTo>
                        <a:pt x="0" y="131"/>
                      </a:lnTo>
                      <a:lnTo>
                        <a:pt x="18" y="157"/>
                      </a:lnTo>
                      <a:lnTo>
                        <a:pt x="117" y="85"/>
                      </a:lnTo>
                      <a:lnTo>
                        <a:pt x="123" y="93"/>
                      </a:lnTo>
                      <a:lnTo>
                        <a:pt x="130" y="100"/>
                      </a:lnTo>
                      <a:lnTo>
                        <a:pt x="136" y="105"/>
                      </a:lnTo>
                      <a:lnTo>
                        <a:pt x="142" y="109"/>
                      </a:lnTo>
                      <a:lnTo>
                        <a:pt x="147" y="112"/>
                      </a:lnTo>
                      <a:lnTo>
                        <a:pt x="153" y="115"/>
                      </a:lnTo>
                      <a:lnTo>
                        <a:pt x="158" y="115"/>
                      </a:lnTo>
                      <a:lnTo>
                        <a:pt x="162" y="114"/>
                      </a:lnTo>
                      <a:lnTo>
                        <a:pt x="169" y="104"/>
                      </a:lnTo>
                      <a:lnTo>
                        <a:pt x="170" y="88"/>
                      </a:lnTo>
                      <a:lnTo>
                        <a:pt x="166" y="67"/>
                      </a:lnTo>
                      <a:lnTo>
                        <a:pt x="157"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8" name="Freeform 358">
                  <a:extLst>
                    <a:ext uri="{FF2B5EF4-FFF2-40B4-BE49-F238E27FC236}">
                      <a16:creationId xmlns:a16="http://schemas.microsoft.com/office/drawing/2014/main" id="{27AC7730-4E4F-C1C0-F345-6EF415AC3C71}"/>
                    </a:ext>
                  </a:extLst>
                </p:cNvPr>
                <p:cNvSpPr>
                  <a:spLocks/>
                </p:cNvSpPr>
                <p:nvPr/>
              </p:nvSpPr>
              <p:spPr bwMode="auto">
                <a:xfrm>
                  <a:off x="2775" y="3732"/>
                  <a:ext cx="105" cy="104"/>
                </a:xfrm>
                <a:custGeom>
                  <a:avLst/>
                  <a:gdLst>
                    <a:gd name="T0" fmla="*/ 105 w 210"/>
                    <a:gd name="T1" fmla="*/ 208 h 208"/>
                    <a:gd name="T2" fmla="*/ 116 w 210"/>
                    <a:gd name="T3" fmla="*/ 208 h 208"/>
                    <a:gd name="T4" fmla="*/ 126 w 210"/>
                    <a:gd name="T5" fmla="*/ 206 h 208"/>
                    <a:gd name="T6" fmla="*/ 135 w 210"/>
                    <a:gd name="T7" fmla="*/ 203 h 208"/>
                    <a:gd name="T8" fmla="*/ 146 w 210"/>
                    <a:gd name="T9" fmla="*/ 200 h 208"/>
                    <a:gd name="T10" fmla="*/ 155 w 210"/>
                    <a:gd name="T11" fmla="*/ 196 h 208"/>
                    <a:gd name="T12" fmla="*/ 163 w 210"/>
                    <a:gd name="T13" fmla="*/ 191 h 208"/>
                    <a:gd name="T14" fmla="*/ 171 w 210"/>
                    <a:gd name="T15" fmla="*/ 185 h 208"/>
                    <a:gd name="T16" fmla="*/ 179 w 210"/>
                    <a:gd name="T17" fmla="*/ 178 h 208"/>
                    <a:gd name="T18" fmla="*/ 192 w 210"/>
                    <a:gd name="T19" fmla="*/ 162 h 208"/>
                    <a:gd name="T20" fmla="*/ 202 w 210"/>
                    <a:gd name="T21" fmla="*/ 144 h 208"/>
                    <a:gd name="T22" fmla="*/ 208 w 210"/>
                    <a:gd name="T23" fmla="*/ 124 h 208"/>
                    <a:gd name="T24" fmla="*/ 210 w 210"/>
                    <a:gd name="T25" fmla="*/ 103 h 208"/>
                    <a:gd name="T26" fmla="*/ 208 w 210"/>
                    <a:gd name="T27" fmla="*/ 82 h 208"/>
                    <a:gd name="T28" fmla="*/ 202 w 210"/>
                    <a:gd name="T29" fmla="*/ 64 h 208"/>
                    <a:gd name="T30" fmla="*/ 192 w 210"/>
                    <a:gd name="T31" fmla="*/ 46 h 208"/>
                    <a:gd name="T32" fmla="*/ 179 w 210"/>
                    <a:gd name="T33" fmla="*/ 30 h 208"/>
                    <a:gd name="T34" fmla="*/ 171 w 210"/>
                    <a:gd name="T35" fmla="*/ 23 h 208"/>
                    <a:gd name="T36" fmla="*/ 163 w 210"/>
                    <a:gd name="T37" fmla="*/ 17 h 208"/>
                    <a:gd name="T38" fmla="*/ 155 w 210"/>
                    <a:gd name="T39" fmla="*/ 11 h 208"/>
                    <a:gd name="T40" fmla="*/ 146 w 210"/>
                    <a:gd name="T41" fmla="*/ 8 h 208"/>
                    <a:gd name="T42" fmla="*/ 135 w 210"/>
                    <a:gd name="T43" fmla="*/ 4 h 208"/>
                    <a:gd name="T44" fmla="*/ 126 w 210"/>
                    <a:gd name="T45" fmla="*/ 2 h 208"/>
                    <a:gd name="T46" fmla="*/ 116 w 210"/>
                    <a:gd name="T47" fmla="*/ 0 h 208"/>
                    <a:gd name="T48" fmla="*/ 105 w 210"/>
                    <a:gd name="T49" fmla="*/ 0 h 208"/>
                    <a:gd name="T50" fmla="*/ 85 w 210"/>
                    <a:gd name="T51" fmla="*/ 2 h 208"/>
                    <a:gd name="T52" fmla="*/ 65 w 210"/>
                    <a:gd name="T53" fmla="*/ 8 h 208"/>
                    <a:gd name="T54" fmla="*/ 47 w 210"/>
                    <a:gd name="T55" fmla="*/ 18 h 208"/>
                    <a:gd name="T56" fmla="*/ 32 w 210"/>
                    <a:gd name="T57" fmla="*/ 31 h 208"/>
                    <a:gd name="T58" fmla="*/ 19 w 210"/>
                    <a:gd name="T59" fmla="*/ 46 h 208"/>
                    <a:gd name="T60" fmla="*/ 8 w 210"/>
                    <a:gd name="T61" fmla="*/ 63 h 208"/>
                    <a:gd name="T62" fmla="*/ 3 w 210"/>
                    <a:gd name="T63" fmla="*/ 82 h 208"/>
                    <a:gd name="T64" fmla="*/ 0 w 210"/>
                    <a:gd name="T65" fmla="*/ 103 h 208"/>
                    <a:gd name="T66" fmla="*/ 3 w 210"/>
                    <a:gd name="T67" fmla="*/ 124 h 208"/>
                    <a:gd name="T68" fmla="*/ 8 w 210"/>
                    <a:gd name="T69" fmla="*/ 144 h 208"/>
                    <a:gd name="T70" fmla="*/ 19 w 210"/>
                    <a:gd name="T71" fmla="*/ 162 h 208"/>
                    <a:gd name="T72" fmla="*/ 32 w 210"/>
                    <a:gd name="T73" fmla="*/ 178 h 208"/>
                    <a:gd name="T74" fmla="*/ 40 w 210"/>
                    <a:gd name="T75" fmla="*/ 185 h 208"/>
                    <a:gd name="T76" fmla="*/ 48 w 210"/>
                    <a:gd name="T77" fmla="*/ 191 h 208"/>
                    <a:gd name="T78" fmla="*/ 56 w 210"/>
                    <a:gd name="T79" fmla="*/ 196 h 208"/>
                    <a:gd name="T80" fmla="*/ 65 w 210"/>
                    <a:gd name="T81" fmla="*/ 200 h 208"/>
                    <a:gd name="T82" fmla="*/ 75 w 210"/>
                    <a:gd name="T83" fmla="*/ 203 h 208"/>
                    <a:gd name="T84" fmla="*/ 85 w 210"/>
                    <a:gd name="T85" fmla="*/ 206 h 208"/>
                    <a:gd name="T86" fmla="*/ 95 w 210"/>
                    <a:gd name="T87" fmla="*/ 208 h 208"/>
                    <a:gd name="T88" fmla="*/ 105 w 210"/>
                    <a:gd name="T89" fmla="*/ 208 h 2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0"/>
                    <a:gd name="T136" fmla="*/ 0 h 208"/>
                    <a:gd name="T137" fmla="*/ 210 w 210"/>
                    <a:gd name="T138" fmla="*/ 208 h 2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0" h="208">
                      <a:moveTo>
                        <a:pt x="105" y="208"/>
                      </a:moveTo>
                      <a:lnTo>
                        <a:pt x="116" y="208"/>
                      </a:lnTo>
                      <a:lnTo>
                        <a:pt x="126" y="206"/>
                      </a:lnTo>
                      <a:lnTo>
                        <a:pt x="135" y="203"/>
                      </a:lnTo>
                      <a:lnTo>
                        <a:pt x="146" y="200"/>
                      </a:lnTo>
                      <a:lnTo>
                        <a:pt x="155" y="196"/>
                      </a:lnTo>
                      <a:lnTo>
                        <a:pt x="163" y="191"/>
                      </a:lnTo>
                      <a:lnTo>
                        <a:pt x="171" y="185"/>
                      </a:lnTo>
                      <a:lnTo>
                        <a:pt x="179" y="178"/>
                      </a:lnTo>
                      <a:lnTo>
                        <a:pt x="192" y="162"/>
                      </a:lnTo>
                      <a:lnTo>
                        <a:pt x="202" y="144"/>
                      </a:lnTo>
                      <a:lnTo>
                        <a:pt x="208" y="124"/>
                      </a:lnTo>
                      <a:lnTo>
                        <a:pt x="210" y="103"/>
                      </a:lnTo>
                      <a:lnTo>
                        <a:pt x="208" y="82"/>
                      </a:lnTo>
                      <a:lnTo>
                        <a:pt x="202" y="64"/>
                      </a:lnTo>
                      <a:lnTo>
                        <a:pt x="192" y="46"/>
                      </a:lnTo>
                      <a:lnTo>
                        <a:pt x="179" y="30"/>
                      </a:lnTo>
                      <a:lnTo>
                        <a:pt x="171" y="23"/>
                      </a:lnTo>
                      <a:lnTo>
                        <a:pt x="163" y="17"/>
                      </a:lnTo>
                      <a:lnTo>
                        <a:pt x="155" y="11"/>
                      </a:lnTo>
                      <a:lnTo>
                        <a:pt x="146" y="8"/>
                      </a:lnTo>
                      <a:lnTo>
                        <a:pt x="135" y="4"/>
                      </a:lnTo>
                      <a:lnTo>
                        <a:pt x="126" y="2"/>
                      </a:lnTo>
                      <a:lnTo>
                        <a:pt x="116" y="0"/>
                      </a:lnTo>
                      <a:lnTo>
                        <a:pt x="105" y="0"/>
                      </a:lnTo>
                      <a:lnTo>
                        <a:pt x="85" y="2"/>
                      </a:lnTo>
                      <a:lnTo>
                        <a:pt x="65" y="8"/>
                      </a:lnTo>
                      <a:lnTo>
                        <a:pt x="47" y="18"/>
                      </a:lnTo>
                      <a:lnTo>
                        <a:pt x="32" y="31"/>
                      </a:lnTo>
                      <a:lnTo>
                        <a:pt x="19" y="46"/>
                      </a:lnTo>
                      <a:lnTo>
                        <a:pt x="8" y="63"/>
                      </a:lnTo>
                      <a:lnTo>
                        <a:pt x="3" y="82"/>
                      </a:lnTo>
                      <a:lnTo>
                        <a:pt x="0" y="103"/>
                      </a:lnTo>
                      <a:lnTo>
                        <a:pt x="3" y="124"/>
                      </a:lnTo>
                      <a:lnTo>
                        <a:pt x="8" y="144"/>
                      </a:lnTo>
                      <a:lnTo>
                        <a:pt x="19" y="162"/>
                      </a:lnTo>
                      <a:lnTo>
                        <a:pt x="32" y="178"/>
                      </a:lnTo>
                      <a:lnTo>
                        <a:pt x="40" y="185"/>
                      </a:lnTo>
                      <a:lnTo>
                        <a:pt x="48" y="191"/>
                      </a:lnTo>
                      <a:lnTo>
                        <a:pt x="56" y="196"/>
                      </a:lnTo>
                      <a:lnTo>
                        <a:pt x="65" y="200"/>
                      </a:lnTo>
                      <a:lnTo>
                        <a:pt x="75" y="203"/>
                      </a:lnTo>
                      <a:lnTo>
                        <a:pt x="85" y="206"/>
                      </a:lnTo>
                      <a:lnTo>
                        <a:pt x="95" y="208"/>
                      </a:lnTo>
                      <a:lnTo>
                        <a:pt x="105" y="2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9" name="Freeform 359">
                  <a:extLst>
                    <a:ext uri="{FF2B5EF4-FFF2-40B4-BE49-F238E27FC236}">
                      <a16:creationId xmlns:a16="http://schemas.microsoft.com/office/drawing/2014/main" id="{470644E9-3E25-EF41-AE6F-D491925ADF50}"/>
                    </a:ext>
                  </a:extLst>
                </p:cNvPr>
                <p:cNvSpPr>
                  <a:spLocks/>
                </p:cNvSpPr>
                <p:nvPr/>
              </p:nvSpPr>
              <p:spPr bwMode="auto">
                <a:xfrm>
                  <a:off x="2799" y="3755"/>
                  <a:ext cx="57" cy="57"/>
                </a:xfrm>
                <a:custGeom>
                  <a:avLst/>
                  <a:gdLst>
                    <a:gd name="T0" fmla="*/ 0 w 113"/>
                    <a:gd name="T1" fmla="*/ 56 h 114"/>
                    <a:gd name="T2" fmla="*/ 1 w 113"/>
                    <a:gd name="T3" fmla="*/ 45 h 114"/>
                    <a:gd name="T4" fmla="*/ 4 w 113"/>
                    <a:gd name="T5" fmla="*/ 34 h 114"/>
                    <a:gd name="T6" fmla="*/ 9 w 113"/>
                    <a:gd name="T7" fmla="*/ 25 h 114"/>
                    <a:gd name="T8" fmla="*/ 16 w 113"/>
                    <a:gd name="T9" fmla="*/ 17 h 114"/>
                    <a:gd name="T10" fmla="*/ 21 w 113"/>
                    <a:gd name="T11" fmla="*/ 12 h 114"/>
                    <a:gd name="T12" fmla="*/ 24 w 113"/>
                    <a:gd name="T13" fmla="*/ 9 h 114"/>
                    <a:gd name="T14" fmla="*/ 30 w 113"/>
                    <a:gd name="T15" fmla="*/ 7 h 114"/>
                    <a:gd name="T16" fmla="*/ 34 w 113"/>
                    <a:gd name="T17" fmla="*/ 4 h 114"/>
                    <a:gd name="T18" fmla="*/ 40 w 113"/>
                    <a:gd name="T19" fmla="*/ 2 h 114"/>
                    <a:gd name="T20" fmla="*/ 45 w 113"/>
                    <a:gd name="T21" fmla="*/ 1 h 114"/>
                    <a:gd name="T22" fmla="*/ 51 w 113"/>
                    <a:gd name="T23" fmla="*/ 0 h 114"/>
                    <a:gd name="T24" fmla="*/ 56 w 113"/>
                    <a:gd name="T25" fmla="*/ 0 h 114"/>
                    <a:gd name="T26" fmla="*/ 62 w 113"/>
                    <a:gd name="T27" fmla="*/ 0 h 114"/>
                    <a:gd name="T28" fmla="*/ 68 w 113"/>
                    <a:gd name="T29" fmla="*/ 1 h 114"/>
                    <a:gd name="T30" fmla="*/ 72 w 113"/>
                    <a:gd name="T31" fmla="*/ 2 h 114"/>
                    <a:gd name="T32" fmla="*/ 78 w 113"/>
                    <a:gd name="T33" fmla="*/ 4 h 114"/>
                    <a:gd name="T34" fmla="*/ 83 w 113"/>
                    <a:gd name="T35" fmla="*/ 7 h 114"/>
                    <a:gd name="T36" fmla="*/ 89 w 113"/>
                    <a:gd name="T37" fmla="*/ 9 h 114"/>
                    <a:gd name="T38" fmla="*/ 92 w 113"/>
                    <a:gd name="T39" fmla="*/ 12 h 114"/>
                    <a:gd name="T40" fmla="*/ 97 w 113"/>
                    <a:gd name="T41" fmla="*/ 17 h 114"/>
                    <a:gd name="T42" fmla="*/ 104 w 113"/>
                    <a:gd name="T43" fmla="*/ 25 h 114"/>
                    <a:gd name="T44" fmla="*/ 108 w 113"/>
                    <a:gd name="T45" fmla="*/ 34 h 114"/>
                    <a:gd name="T46" fmla="*/ 112 w 113"/>
                    <a:gd name="T47" fmla="*/ 45 h 114"/>
                    <a:gd name="T48" fmla="*/ 113 w 113"/>
                    <a:gd name="T49" fmla="*/ 56 h 114"/>
                    <a:gd name="T50" fmla="*/ 112 w 113"/>
                    <a:gd name="T51" fmla="*/ 68 h 114"/>
                    <a:gd name="T52" fmla="*/ 108 w 113"/>
                    <a:gd name="T53" fmla="*/ 79 h 114"/>
                    <a:gd name="T54" fmla="*/ 104 w 113"/>
                    <a:gd name="T55" fmla="*/ 88 h 114"/>
                    <a:gd name="T56" fmla="*/ 97 w 113"/>
                    <a:gd name="T57" fmla="*/ 97 h 114"/>
                    <a:gd name="T58" fmla="*/ 87 w 113"/>
                    <a:gd name="T59" fmla="*/ 105 h 114"/>
                    <a:gd name="T60" fmla="*/ 78 w 113"/>
                    <a:gd name="T61" fmla="*/ 109 h 114"/>
                    <a:gd name="T62" fmla="*/ 68 w 113"/>
                    <a:gd name="T63" fmla="*/ 113 h 114"/>
                    <a:gd name="T64" fmla="*/ 56 w 113"/>
                    <a:gd name="T65" fmla="*/ 114 h 114"/>
                    <a:gd name="T66" fmla="*/ 51 w 113"/>
                    <a:gd name="T67" fmla="*/ 114 h 114"/>
                    <a:gd name="T68" fmla="*/ 45 w 113"/>
                    <a:gd name="T69" fmla="*/ 113 h 114"/>
                    <a:gd name="T70" fmla="*/ 40 w 113"/>
                    <a:gd name="T71" fmla="*/ 111 h 114"/>
                    <a:gd name="T72" fmla="*/ 34 w 113"/>
                    <a:gd name="T73" fmla="*/ 109 h 114"/>
                    <a:gd name="T74" fmla="*/ 30 w 113"/>
                    <a:gd name="T75" fmla="*/ 107 h 114"/>
                    <a:gd name="T76" fmla="*/ 24 w 113"/>
                    <a:gd name="T77" fmla="*/ 105 h 114"/>
                    <a:gd name="T78" fmla="*/ 21 w 113"/>
                    <a:gd name="T79" fmla="*/ 101 h 114"/>
                    <a:gd name="T80" fmla="*/ 16 w 113"/>
                    <a:gd name="T81" fmla="*/ 97 h 114"/>
                    <a:gd name="T82" fmla="*/ 9 w 113"/>
                    <a:gd name="T83" fmla="*/ 88 h 114"/>
                    <a:gd name="T84" fmla="*/ 4 w 113"/>
                    <a:gd name="T85" fmla="*/ 78 h 114"/>
                    <a:gd name="T86" fmla="*/ 1 w 113"/>
                    <a:gd name="T87" fmla="*/ 68 h 114"/>
                    <a:gd name="T88" fmla="*/ 0 w 113"/>
                    <a:gd name="T89" fmla="*/ 56 h 1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3"/>
                    <a:gd name="T136" fmla="*/ 0 h 114"/>
                    <a:gd name="T137" fmla="*/ 113 w 113"/>
                    <a:gd name="T138" fmla="*/ 114 h 1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3" h="114">
                      <a:moveTo>
                        <a:pt x="0" y="56"/>
                      </a:moveTo>
                      <a:lnTo>
                        <a:pt x="1" y="45"/>
                      </a:lnTo>
                      <a:lnTo>
                        <a:pt x="4" y="34"/>
                      </a:lnTo>
                      <a:lnTo>
                        <a:pt x="9" y="25"/>
                      </a:lnTo>
                      <a:lnTo>
                        <a:pt x="16" y="17"/>
                      </a:lnTo>
                      <a:lnTo>
                        <a:pt x="21" y="12"/>
                      </a:lnTo>
                      <a:lnTo>
                        <a:pt x="24" y="9"/>
                      </a:lnTo>
                      <a:lnTo>
                        <a:pt x="30" y="7"/>
                      </a:lnTo>
                      <a:lnTo>
                        <a:pt x="34" y="4"/>
                      </a:lnTo>
                      <a:lnTo>
                        <a:pt x="40" y="2"/>
                      </a:lnTo>
                      <a:lnTo>
                        <a:pt x="45" y="1"/>
                      </a:lnTo>
                      <a:lnTo>
                        <a:pt x="51" y="0"/>
                      </a:lnTo>
                      <a:lnTo>
                        <a:pt x="56" y="0"/>
                      </a:lnTo>
                      <a:lnTo>
                        <a:pt x="62" y="0"/>
                      </a:lnTo>
                      <a:lnTo>
                        <a:pt x="68" y="1"/>
                      </a:lnTo>
                      <a:lnTo>
                        <a:pt x="72" y="2"/>
                      </a:lnTo>
                      <a:lnTo>
                        <a:pt x="78" y="4"/>
                      </a:lnTo>
                      <a:lnTo>
                        <a:pt x="83" y="7"/>
                      </a:lnTo>
                      <a:lnTo>
                        <a:pt x="89" y="9"/>
                      </a:lnTo>
                      <a:lnTo>
                        <a:pt x="92" y="12"/>
                      </a:lnTo>
                      <a:lnTo>
                        <a:pt x="97" y="17"/>
                      </a:lnTo>
                      <a:lnTo>
                        <a:pt x="104" y="25"/>
                      </a:lnTo>
                      <a:lnTo>
                        <a:pt x="108" y="34"/>
                      </a:lnTo>
                      <a:lnTo>
                        <a:pt x="112" y="45"/>
                      </a:lnTo>
                      <a:lnTo>
                        <a:pt x="113" y="56"/>
                      </a:lnTo>
                      <a:lnTo>
                        <a:pt x="112" y="68"/>
                      </a:lnTo>
                      <a:lnTo>
                        <a:pt x="108" y="79"/>
                      </a:lnTo>
                      <a:lnTo>
                        <a:pt x="104" y="88"/>
                      </a:lnTo>
                      <a:lnTo>
                        <a:pt x="97" y="97"/>
                      </a:lnTo>
                      <a:lnTo>
                        <a:pt x="87" y="105"/>
                      </a:lnTo>
                      <a:lnTo>
                        <a:pt x="78" y="109"/>
                      </a:lnTo>
                      <a:lnTo>
                        <a:pt x="68" y="113"/>
                      </a:lnTo>
                      <a:lnTo>
                        <a:pt x="56" y="114"/>
                      </a:lnTo>
                      <a:lnTo>
                        <a:pt x="51" y="114"/>
                      </a:lnTo>
                      <a:lnTo>
                        <a:pt x="45" y="113"/>
                      </a:lnTo>
                      <a:lnTo>
                        <a:pt x="40" y="111"/>
                      </a:lnTo>
                      <a:lnTo>
                        <a:pt x="34" y="109"/>
                      </a:lnTo>
                      <a:lnTo>
                        <a:pt x="30" y="107"/>
                      </a:lnTo>
                      <a:lnTo>
                        <a:pt x="24" y="105"/>
                      </a:lnTo>
                      <a:lnTo>
                        <a:pt x="21" y="101"/>
                      </a:lnTo>
                      <a:lnTo>
                        <a:pt x="16" y="97"/>
                      </a:lnTo>
                      <a:lnTo>
                        <a:pt x="9" y="88"/>
                      </a:lnTo>
                      <a:lnTo>
                        <a:pt x="4" y="78"/>
                      </a:lnTo>
                      <a:lnTo>
                        <a:pt x="1" y="68"/>
                      </a:lnTo>
                      <a:lnTo>
                        <a:pt x="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 name="Freeform 360">
                  <a:extLst>
                    <a:ext uri="{FF2B5EF4-FFF2-40B4-BE49-F238E27FC236}">
                      <a16:creationId xmlns:a16="http://schemas.microsoft.com/office/drawing/2014/main" id="{B316950A-161C-B6BD-648B-B937FC464398}"/>
                    </a:ext>
                  </a:extLst>
                </p:cNvPr>
                <p:cNvSpPr>
                  <a:spLocks/>
                </p:cNvSpPr>
                <p:nvPr/>
              </p:nvSpPr>
              <p:spPr bwMode="auto">
                <a:xfrm>
                  <a:off x="2818" y="3774"/>
                  <a:ext cx="19" cy="20"/>
                </a:xfrm>
                <a:custGeom>
                  <a:avLst/>
                  <a:gdLst>
                    <a:gd name="T0" fmla="*/ 0 w 39"/>
                    <a:gd name="T1" fmla="*/ 19 h 40"/>
                    <a:gd name="T2" fmla="*/ 0 w 39"/>
                    <a:gd name="T3" fmla="*/ 16 h 40"/>
                    <a:gd name="T4" fmla="*/ 1 w 39"/>
                    <a:gd name="T5" fmla="*/ 12 h 40"/>
                    <a:gd name="T6" fmla="*/ 3 w 39"/>
                    <a:gd name="T7" fmla="*/ 9 h 40"/>
                    <a:gd name="T8" fmla="*/ 5 w 39"/>
                    <a:gd name="T9" fmla="*/ 5 h 40"/>
                    <a:gd name="T10" fmla="*/ 8 w 39"/>
                    <a:gd name="T11" fmla="*/ 3 h 40"/>
                    <a:gd name="T12" fmla="*/ 11 w 39"/>
                    <a:gd name="T13" fmla="*/ 1 h 40"/>
                    <a:gd name="T14" fmla="*/ 15 w 39"/>
                    <a:gd name="T15" fmla="*/ 0 h 40"/>
                    <a:gd name="T16" fmla="*/ 19 w 39"/>
                    <a:gd name="T17" fmla="*/ 0 h 40"/>
                    <a:gd name="T18" fmla="*/ 24 w 39"/>
                    <a:gd name="T19" fmla="*/ 0 h 40"/>
                    <a:gd name="T20" fmla="*/ 27 w 39"/>
                    <a:gd name="T21" fmla="*/ 1 h 40"/>
                    <a:gd name="T22" fmla="*/ 31 w 39"/>
                    <a:gd name="T23" fmla="*/ 3 h 40"/>
                    <a:gd name="T24" fmla="*/ 33 w 39"/>
                    <a:gd name="T25" fmla="*/ 5 h 40"/>
                    <a:gd name="T26" fmla="*/ 35 w 39"/>
                    <a:gd name="T27" fmla="*/ 9 h 40"/>
                    <a:gd name="T28" fmla="*/ 38 w 39"/>
                    <a:gd name="T29" fmla="*/ 12 h 40"/>
                    <a:gd name="T30" fmla="*/ 39 w 39"/>
                    <a:gd name="T31" fmla="*/ 16 h 40"/>
                    <a:gd name="T32" fmla="*/ 39 w 39"/>
                    <a:gd name="T33" fmla="*/ 19 h 40"/>
                    <a:gd name="T34" fmla="*/ 38 w 39"/>
                    <a:gd name="T35" fmla="*/ 27 h 40"/>
                    <a:gd name="T36" fmla="*/ 33 w 39"/>
                    <a:gd name="T37" fmla="*/ 34 h 40"/>
                    <a:gd name="T38" fmla="*/ 27 w 39"/>
                    <a:gd name="T39" fmla="*/ 39 h 40"/>
                    <a:gd name="T40" fmla="*/ 19 w 39"/>
                    <a:gd name="T41" fmla="*/ 40 h 40"/>
                    <a:gd name="T42" fmla="*/ 15 w 39"/>
                    <a:gd name="T43" fmla="*/ 40 h 40"/>
                    <a:gd name="T44" fmla="*/ 11 w 39"/>
                    <a:gd name="T45" fmla="*/ 39 h 40"/>
                    <a:gd name="T46" fmla="*/ 8 w 39"/>
                    <a:gd name="T47" fmla="*/ 36 h 40"/>
                    <a:gd name="T48" fmla="*/ 5 w 39"/>
                    <a:gd name="T49" fmla="*/ 34 h 40"/>
                    <a:gd name="T50" fmla="*/ 3 w 39"/>
                    <a:gd name="T51" fmla="*/ 31 h 40"/>
                    <a:gd name="T52" fmla="*/ 1 w 39"/>
                    <a:gd name="T53" fmla="*/ 27 h 40"/>
                    <a:gd name="T54" fmla="*/ 0 w 39"/>
                    <a:gd name="T55" fmla="*/ 24 h 40"/>
                    <a:gd name="T56" fmla="*/ 0 w 39"/>
                    <a:gd name="T57" fmla="*/ 19 h 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
                    <a:gd name="T88" fmla="*/ 0 h 40"/>
                    <a:gd name="T89" fmla="*/ 39 w 39"/>
                    <a:gd name="T90" fmla="*/ 40 h 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 h="40">
                      <a:moveTo>
                        <a:pt x="0" y="19"/>
                      </a:moveTo>
                      <a:lnTo>
                        <a:pt x="0" y="16"/>
                      </a:lnTo>
                      <a:lnTo>
                        <a:pt x="1" y="12"/>
                      </a:lnTo>
                      <a:lnTo>
                        <a:pt x="3" y="9"/>
                      </a:lnTo>
                      <a:lnTo>
                        <a:pt x="5" y="5"/>
                      </a:lnTo>
                      <a:lnTo>
                        <a:pt x="8" y="3"/>
                      </a:lnTo>
                      <a:lnTo>
                        <a:pt x="11" y="1"/>
                      </a:lnTo>
                      <a:lnTo>
                        <a:pt x="15" y="0"/>
                      </a:lnTo>
                      <a:lnTo>
                        <a:pt x="19" y="0"/>
                      </a:lnTo>
                      <a:lnTo>
                        <a:pt x="24" y="0"/>
                      </a:lnTo>
                      <a:lnTo>
                        <a:pt x="27" y="1"/>
                      </a:lnTo>
                      <a:lnTo>
                        <a:pt x="31" y="3"/>
                      </a:lnTo>
                      <a:lnTo>
                        <a:pt x="33" y="5"/>
                      </a:lnTo>
                      <a:lnTo>
                        <a:pt x="35" y="9"/>
                      </a:lnTo>
                      <a:lnTo>
                        <a:pt x="38" y="12"/>
                      </a:lnTo>
                      <a:lnTo>
                        <a:pt x="39" y="16"/>
                      </a:lnTo>
                      <a:lnTo>
                        <a:pt x="39" y="19"/>
                      </a:lnTo>
                      <a:lnTo>
                        <a:pt x="38" y="27"/>
                      </a:lnTo>
                      <a:lnTo>
                        <a:pt x="33" y="34"/>
                      </a:lnTo>
                      <a:lnTo>
                        <a:pt x="27" y="39"/>
                      </a:lnTo>
                      <a:lnTo>
                        <a:pt x="19" y="40"/>
                      </a:lnTo>
                      <a:lnTo>
                        <a:pt x="15" y="40"/>
                      </a:lnTo>
                      <a:lnTo>
                        <a:pt x="11" y="39"/>
                      </a:lnTo>
                      <a:lnTo>
                        <a:pt x="8" y="36"/>
                      </a:lnTo>
                      <a:lnTo>
                        <a:pt x="5" y="34"/>
                      </a:lnTo>
                      <a:lnTo>
                        <a:pt x="3" y="31"/>
                      </a:lnTo>
                      <a:lnTo>
                        <a:pt x="1" y="27"/>
                      </a:lnTo>
                      <a:lnTo>
                        <a:pt x="0" y="24"/>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 name="Freeform 361">
                  <a:extLst>
                    <a:ext uri="{FF2B5EF4-FFF2-40B4-BE49-F238E27FC236}">
                      <a16:creationId xmlns:a16="http://schemas.microsoft.com/office/drawing/2014/main" id="{B4C4E7D5-36DC-A549-FABE-10FBAF1FDCD9}"/>
                    </a:ext>
                  </a:extLst>
                </p:cNvPr>
                <p:cNvSpPr>
                  <a:spLocks/>
                </p:cNvSpPr>
                <p:nvPr/>
              </p:nvSpPr>
              <p:spPr bwMode="auto">
                <a:xfrm>
                  <a:off x="2436" y="3651"/>
                  <a:ext cx="124" cy="57"/>
                </a:xfrm>
                <a:custGeom>
                  <a:avLst/>
                  <a:gdLst>
                    <a:gd name="T0" fmla="*/ 246 w 246"/>
                    <a:gd name="T1" fmla="*/ 0 h 114"/>
                    <a:gd name="T2" fmla="*/ 0 w 246"/>
                    <a:gd name="T3" fmla="*/ 0 h 114"/>
                    <a:gd name="T4" fmla="*/ 122 w 246"/>
                    <a:gd name="T5" fmla="*/ 114 h 114"/>
                    <a:gd name="T6" fmla="*/ 246 w 246"/>
                    <a:gd name="T7" fmla="*/ 0 h 114"/>
                    <a:gd name="T8" fmla="*/ 0 60000 65536"/>
                    <a:gd name="T9" fmla="*/ 0 60000 65536"/>
                    <a:gd name="T10" fmla="*/ 0 60000 65536"/>
                    <a:gd name="T11" fmla="*/ 0 60000 65536"/>
                    <a:gd name="T12" fmla="*/ 0 w 246"/>
                    <a:gd name="T13" fmla="*/ 0 h 114"/>
                    <a:gd name="T14" fmla="*/ 246 w 246"/>
                    <a:gd name="T15" fmla="*/ 114 h 114"/>
                  </a:gdLst>
                  <a:ahLst/>
                  <a:cxnLst>
                    <a:cxn ang="T8">
                      <a:pos x="T0" y="T1"/>
                    </a:cxn>
                    <a:cxn ang="T9">
                      <a:pos x="T2" y="T3"/>
                    </a:cxn>
                    <a:cxn ang="T10">
                      <a:pos x="T4" y="T5"/>
                    </a:cxn>
                    <a:cxn ang="T11">
                      <a:pos x="T6" y="T7"/>
                    </a:cxn>
                  </a:cxnLst>
                  <a:rect l="T12" t="T13" r="T14" b="T15"/>
                  <a:pathLst>
                    <a:path w="246" h="114">
                      <a:moveTo>
                        <a:pt x="246" y="0"/>
                      </a:moveTo>
                      <a:lnTo>
                        <a:pt x="0" y="0"/>
                      </a:lnTo>
                      <a:lnTo>
                        <a:pt x="122" y="114"/>
                      </a:lnTo>
                      <a:lnTo>
                        <a:pt x="2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 name="Freeform 362">
                  <a:extLst>
                    <a:ext uri="{FF2B5EF4-FFF2-40B4-BE49-F238E27FC236}">
                      <a16:creationId xmlns:a16="http://schemas.microsoft.com/office/drawing/2014/main" id="{841B58AB-F3B0-A4E8-1C0C-8B62A50CD4BA}"/>
                    </a:ext>
                  </a:extLst>
                </p:cNvPr>
                <p:cNvSpPr>
                  <a:spLocks/>
                </p:cNvSpPr>
                <p:nvPr/>
              </p:nvSpPr>
              <p:spPr bwMode="auto">
                <a:xfrm>
                  <a:off x="2428" y="3655"/>
                  <a:ext cx="64" cy="117"/>
                </a:xfrm>
                <a:custGeom>
                  <a:avLst/>
                  <a:gdLst>
                    <a:gd name="T0" fmla="*/ 127 w 127"/>
                    <a:gd name="T1" fmla="*/ 118 h 234"/>
                    <a:gd name="T2" fmla="*/ 0 w 127"/>
                    <a:gd name="T3" fmla="*/ 0 h 234"/>
                    <a:gd name="T4" fmla="*/ 0 w 127"/>
                    <a:gd name="T5" fmla="*/ 234 h 234"/>
                    <a:gd name="T6" fmla="*/ 127 w 127"/>
                    <a:gd name="T7" fmla="*/ 118 h 234"/>
                    <a:gd name="T8" fmla="*/ 0 60000 65536"/>
                    <a:gd name="T9" fmla="*/ 0 60000 65536"/>
                    <a:gd name="T10" fmla="*/ 0 60000 65536"/>
                    <a:gd name="T11" fmla="*/ 0 60000 65536"/>
                    <a:gd name="T12" fmla="*/ 0 w 127"/>
                    <a:gd name="T13" fmla="*/ 0 h 234"/>
                    <a:gd name="T14" fmla="*/ 127 w 127"/>
                    <a:gd name="T15" fmla="*/ 234 h 234"/>
                  </a:gdLst>
                  <a:ahLst/>
                  <a:cxnLst>
                    <a:cxn ang="T8">
                      <a:pos x="T0" y="T1"/>
                    </a:cxn>
                    <a:cxn ang="T9">
                      <a:pos x="T2" y="T3"/>
                    </a:cxn>
                    <a:cxn ang="T10">
                      <a:pos x="T4" y="T5"/>
                    </a:cxn>
                    <a:cxn ang="T11">
                      <a:pos x="T6" y="T7"/>
                    </a:cxn>
                  </a:cxnLst>
                  <a:rect l="T12" t="T13" r="T14" b="T15"/>
                  <a:pathLst>
                    <a:path w="127" h="234">
                      <a:moveTo>
                        <a:pt x="127" y="118"/>
                      </a:moveTo>
                      <a:lnTo>
                        <a:pt x="0" y="0"/>
                      </a:lnTo>
                      <a:lnTo>
                        <a:pt x="0" y="234"/>
                      </a:lnTo>
                      <a:lnTo>
                        <a:pt x="127"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3" name="Freeform 363">
                  <a:extLst>
                    <a:ext uri="{FF2B5EF4-FFF2-40B4-BE49-F238E27FC236}">
                      <a16:creationId xmlns:a16="http://schemas.microsoft.com/office/drawing/2014/main" id="{17718B32-02CC-8BAB-3C95-AFDF77075858}"/>
                    </a:ext>
                  </a:extLst>
                </p:cNvPr>
                <p:cNvSpPr>
                  <a:spLocks/>
                </p:cNvSpPr>
                <p:nvPr/>
              </p:nvSpPr>
              <p:spPr bwMode="auto">
                <a:xfrm>
                  <a:off x="2504" y="3655"/>
                  <a:ext cx="64" cy="118"/>
                </a:xfrm>
                <a:custGeom>
                  <a:avLst/>
                  <a:gdLst>
                    <a:gd name="T0" fmla="*/ 0 w 128"/>
                    <a:gd name="T1" fmla="*/ 118 h 237"/>
                    <a:gd name="T2" fmla="*/ 128 w 128"/>
                    <a:gd name="T3" fmla="*/ 237 h 237"/>
                    <a:gd name="T4" fmla="*/ 128 w 128"/>
                    <a:gd name="T5" fmla="*/ 0 h 237"/>
                    <a:gd name="T6" fmla="*/ 0 w 128"/>
                    <a:gd name="T7" fmla="*/ 118 h 237"/>
                    <a:gd name="T8" fmla="*/ 0 60000 65536"/>
                    <a:gd name="T9" fmla="*/ 0 60000 65536"/>
                    <a:gd name="T10" fmla="*/ 0 60000 65536"/>
                    <a:gd name="T11" fmla="*/ 0 60000 65536"/>
                    <a:gd name="T12" fmla="*/ 0 w 128"/>
                    <a:gd name="T13" fmla="*/ 0 h 237"/>
                    <a:gd name="T14" fmla="*/ 128 w 128"/>
                    <a:gd name="T15" fmla="*/ 237 h 237"/>
                  </a:gdLst>
                  <a:ahLst/>
                  <a:cxnLst>
                    <a:cxn ang="T8">
                      <a:pos x="T0" y="T1"/>
                    </a:cxn>
                    <a:cxn ang="T9">
                      <a:pos x="T2" y="T3"/>
                    </a:cxn>
                    <a:cxn ang="T10">
                      <a:pos x="T4" y="T5"/>
                    </a:cxn>
                    <a:cxn ang="T11">
                      <a:pos x="T6" y="T7"/>
                    </a:cxn>
                  </a:cxnLst>
                  <a:rect l="T12" t="T13" r="T14" b="T15"/>
                  <a:pathLst>
                    <a:path w="128" h="237">
                      <a:moveTo>
                        <a:pt x="0" y="118"/>
                      </a:moveTo>
                      <a:lnTo>
                        <a:pt x="128" y="237"/>
                      </a:lnTo>
                      <a:lnTo>
                        <a:pt x="128" y="0"/>
                      </a:lnTo>
                      <a:lnTo>
                        <a:pt x="0"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4" name="Freeform 364">
                  <a:extLst>
                    <a:ext uri="{FF2B5EF4-FFF2-40B4-BE49-F238E27FC236}">
                      <a16:creationId xmlns:a16="http://schemas.microsoft.com/office/drawing/2014/main" id="{D9444CE1-50DC-5A99-6584-F081DFA0B1E2}"/>
                    </a:ext>
                  </a:extLst>
                </p:cNvPr>
                <p:cNvSpPr>
                  <a:spLocks/>
                </p:cNvSpPr>
                <p:nvPr/>
              </p:nvSpPr>
              <p:spPr bwMode="auto">
                <a:xfrm>
                  <a:off x="2433" y="3719"/>
                  <a:ext cx="128" cy="59"/>
                </a:xfrm>
                <a:custGeom>
                  <a:avLst/>
                  <a:gdLst>
                    <a:gd name="T0" fmla="*/ 129 w 256"/>
                    <a:gd name="T1" fmla="*/ 0 h 118"/>
                    <a:gd name="T2" fmla="*/ 0 w 256"/>
                    <a:gd name="T3" fmla="*/ 118 h 118"/>
                    <a:gd name="T4" fmla="*/ 256 w 256"/>
                    <a:gd name="T5" fmla="*/ 118 h 118"/>
                    <a:gd name="T6" fmla="*/ 129 w 256"/>
                    <a:gd name="T7" fmla="*/ 0 h 118"/>
                    <a:gd name="T8" fmla="*/ 0 60000 65536"/>
                    <a:gd name="T9" fmla="*/ 0 60000 65536"/>
                    <a:gd name="T10" fmla="*/ 0 60000 65536"/>
                    <a:gd name="T11" fmla="*/ 0 60000 65536"/>
                    <a:gd name="T12" fmla="*/ 0 w 256"/>
                    <a:gd name="T13" fmla="*/ 0 h 118"/>
                    <a:gd name="T14" fmla="*/ 256 w 256"/>
                    <a:gd name="T15" fmla="*/ 118 h 118"/>
                  </a:gdLst>
                  <a:ahLst/>
                  <a:cxnLst>
                    <a:cxn ang="T8">
                      <a:pos x="T0" y="T1"/>
                    </a:cxn>
                    <a:cxn ang="T9">
                      <a:pos x="T2" y="T3"/>
                    </a:cxn>
                    <a:cxn ang="T10">
                      <a:pos x="T4" y="T5"/>
                    </a:cxn>
                    <a:cxn ang="T11">
                      <a:pos x="T6" y="T7"/>
                    </a:cxn>
                  </a:cxnLst>
                  <a:rect l="T12" t="T13" r="T14" b="T15"/>
                  <a:pathLst>
                    <a:path w="256" h="118">
                      <a:moveTo>
                        <a:pt x="129" y="0"/>
                      </a:moveTo>
                      <a:lnTo>
                        <a:pt x="0" y="118"/>
                      </a:lnTo>
                      <a:lnTo>
                        <a:pt x="256" y="118"/>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5" name="Freeform 365">
                  <a:extLst>
                    <a:ext uri="{FF2B5EF4-FFF2-40B4-BE49-F238E27FC236}">
                      <a16:creationId xmlns:a16="http://schemas.microsoft.com/office/drawing/2014/main" id="{5B101EEF-0D36-2F31-845C-69E6A7986146}"/>
                    </a:ext>
                  </a:extLst>
                </p:cNvPr>
                <p:cNvSpPr>
                  <a:spLocks/>
                </p:cNvSpPr>
                <p:nvPr/>
              </p:nvSpPr>
              <p:spPr bwMode="auto">
                <a:xfrm>
                  <a:off x="2436" y="3512"/>
                  <a:ext cx="124" cy="57"/>
                </a:xfrm>
                <a:custGeom>
                  <a:avLst/>
                  <a:gdLst>
                    <a:gd name="T0" fmla="*/ 246 w 246"/>
                    <a:gd name="T1" fmla="*/ 0 h 114"/>
                    <a:gd name="T2" fmla="*/ 0 w 246"/>
                    <a:gd name="T3" fmla="*/ 0 h 114"/>
                    <a:gd name="T4" fmla="*/ 122 w 246"/>
                    <a:gd name="T5" fmla="*/ 114 h 114"/>
                    <a:gd name="T6" fmla="*/ 246 w 246"/>
                    <a:gd name="T7" fmla="*/ 0 h 114"/>
                    <a:gd name="T8" fmla="*/ 0 60000 65536"/>
                    <a:gd name="T9" fmla="*/ 0 60000 65536"/>
                    <a:gd name="T10" fmla="*/ 0 60000 65536"/>
                    <a:gd name="T11" fmla="*/ 0 60000 65536"/>
                    <a:gd name="T12" fmla="*/ 0 w 246"/>
                    <a:gd name="T13" fmla="*/ 0 h 114"/>
                    <a:gd name="T14" fmla="*/ 246 w 246"/>
                    <a:gd name="T15" fmla="*/ 114 h 114"/>
                  </a:gdLst>
                  <a:ahLst/>
                  <a:cxnLst>
                    <a:cxn ang="T8">
                      <a:pos x="T0" y="T1"/>
                    </a:cxn>
                    <a:cxn ang="T9">
                      <a:pos x="T2" y="T3"/>
                    </a:cxn>
                    <a:cxn ang="T10">
                      <a:pos x="T4" y="T5"/>
                    </a:cxn>
                    <a:cxn ang="T11">
                      <a:pos x="T6" y="T7"/>
                    </a:cxn>
                  </a:cxnLst>
                  <a:rect l="T12" t="T13" r="T14" b="T15"/>
                  <a:pathLst>
                    <a:path w="246" h="114">
                      <a:moveTo>
                        <a:pt x="246" y="0"/>
                      </a:moveTo>
                      <a:lnTo>
                        <a:pt x="0" y="0"/>
                      </a:lnTo>
                      <a:lnTo>
                        <a:pt x="122" y="114"/>
                      </a:lnTo>
                      <a:lnTo>
                        <a:pt x="2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6" name="Freeform 366">
                  <a:extLst>
                    <a:ext uri="{FF2B5EF4-FFF2-40B4-BE49-F238E27FC236}">
                      <a16:creationId xmlns:a16="http://schemas.microsoft.com/office/drawing/2014/main" id="{9EB6B8ED-A490-B2D4-89D7-8AD995C42EA9}"/>
                    </a:ext>
                  </a:extLst>
                </p:cNvPr>
                <p:cNvSpPr>
                  <a:spLocks/>
                </p:cNvSpPr>
                <p:nvPr/>
              </p:nvSpPr>
              <p:spPr bwMode="auto">
                <a:xfrm>
                  <a:off x="2428" y="3515"/>
                  <a:ext cx="64" cy="117"/>
                </a:xfrm>
                <a:custGeom>
                  <a:avLst/>
                  <a:gdLst>
                    <a:gd name="T0" fmla="*/ 127 w 127"/>
                    <a:gd name="T1" fmla="*/ 117 h 233"/>
                    <a:gd name="T2" fmla="*/ 0 w 127"/>
                    <a:gd name="T3" fmla="*/ 0 h 233"/>
                    <a:gd name="T4" fmla="*/ 0 w 127"/>
                    <a:gd name="T5" fmla="*/ 233 h 233"/>
                    <a:gd name="T6" fmla="*/ 127 w 127"/>
                    <a:gd name="T7" fmla="*/ 117 h 233"/>
                    <a:gd name="T8" fmla="*/ 0 60000 65536"/>
                    <a:gd name="T9" fmla="*/ 0 60000 65536"/>
                    <a:gd name="T10" fmla="*/ 0 60000 65536"/>
                    <a:gd name="T11" fmla="*/ 0 60000 65536"/>
                    <a:gd name="T12" fmla="*/ 0 w 127"/>
                    <a:gd name="T13" fmla="*/ 0 h 233"/>
                    <a:gd name="T14" fmla="*/ 127 w 127"/>
                    <a:gd name="T15" fmla="*/ 233 h 233"/>
                  </a:gdLst>
                  <a:ahLst/>
                  <a:cxnLst>
                    <a:cxn ang="T8">
                      <a:pos x="T0" y="T1"/>
                    </a:cxn>
                    <a:cxn ang="T9">
                      <a:pos x="T2" y="T3"/>
                    </a:cxn>
                    <a:cxn ang="T10">
                      <a:pos x="T4" y="T5"/>
                    </a:cxn>
                    <a:cxn ang="T11">
                      <a:pos x="T6" y="T7"/>
                    </a:cxn>
                  </a:cxnLst>
                  <a:rect l="T12" t="T13" r="T14" b="T15"/>
                  <a:pathLst>
                    <a:path w="127" h="233">
                      <a:moveTo>
                        <a:pt x="127" y="117"/>
                      </a:moveTo>
                      <a:lnTo>
                        <a:pt x="0" y="0"/>
                      </a:lnTo>
                      <a:lnTo>
                        <a:pt x="0" y="233"/>
                      </a:lnTo>
                      <a:lnTo>
                        <a:pt x="127"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7" name="Freeform 367">
                  <a:extLst>
                    <a:ext uri="{FF2B5EF4-FFF2-40B4-BE49-F238E27FC236}">
                      <a16:creationId xmlns:a16="http://schemas.microsoft.com/office/drawing/2014/main" id="{B12F292B-6575-CD0D-99F0-F26C66CF2642}"/>
                    </a:ext>
                  </a:extLst>
                </p:cNvPr>
                <p:cNvSpPr>
                  <a:spLocks/>
                </p:cNvSpPr>
                <p:nvPr/>
              </p:nvSpPr>
              <p:spPr bwMode="auto">
                <a:xfrm>
                  <a:off x="2504" y="3515"/>
                  <a:ext cx="64" cy="119"/>
                </a:xfrm>
                <a:custGeom>
                  <a:avLst/>
                  <a:gdLst>
                    <a:gd name="T0" fmla="*/ 0 w 128"/>
                    <a:gd name="T1" fmla="*/ 117 h 237"/>
                    <a:gd name="T2" fmla="*/ 128 w 128"/>
                    <a:gd name="T3" fmla="*/ 237 h 237"/>
                    <a:gd name="T4" fmla="*/ 128 w 128"/>
                    <a:gd name="T5" fmla="*/ 0 h 237"/>
                    <a:gd name="T6" fmla="*/ 0 w 128"/>
                    <a:gd name="T7" fmla="*/ 117 h 237"/>
                    <a:gd name="T8" fmla="*/ 0 60000 65536"/>
                    <a:gd name="T9" fmla="*/ 0 60000 65536"/>
                    <a:gd name="T10" fmla="*/ 0 60000 65536"/>
                    <a:gd name="T11" fmla="*/ 0 60000 65536"/>
                    <a:gd name="T12" fmla="*/ 0 w 128"/>
                    <a:gd name="T13" fmla="*/ 0 h 237"/>
                    <a:gd name="T14" fmla="*/ 128 w 128"/>
                    <a:gd name="T15" fmla="*/ 237 h 237"/>
                  </a:gdLst>
                  <a:ahLst/>
                  <a:cxnLst>
                    <a:cxn ang="T8">
                      <a:pos x="T0" y="T1"/>
                    </a:cxn>
                    <a:cxn ang="T9">
                      <a:pos x="T2" y="T3"/>
                    </a:cxn>
                    <a:cxn ang="T10">
                      <a:pos x="T4" y="T5"/>
                    </a:cxn>
                    <a:cxn ang="T11">
                      <a:pos x="T6" y="T7"/>
                    </a:cxn>
                  </a:cxnLst>
                  <a:rect l="T12" t="T13" r="T14" b="T15"/>
                  <a:pathLst>
                    <a:path w="128" h="237">
                      <a:moveTo>
                        <a:pt x="0" y="117"/>
                      </a:moveTo>
                      <a:lnTo>
                        <a:pt x="128" y="237"/>
                      </a:lnTo>
                      <a:lnTo>
                        <a:pt x="128" y="0"/>
                      </a:lnTo>
                      <a:lnTo>
                        <a:pt x="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8" name="Freeform 368">
                  <a:extLst>
                    <a:ext uri="{FF2B5EF4-FFF2-40B4-BE49-F238E27FC236}">
                      <a16:creationId xmlns:a16="http://schemas.microsoft.com/office/drawing/2014/main" id="{34D95F49-3591-541A-FD8C-02CDBFFD40EE}"/>
                    </a:ext>
                  </a:extLst>
                </p:cNvPr>
                <p:cNvSpPr>
                  <a:spLocks/>
                </p:cNvSpPr>
                <p:nvPr/>
              </p:nvSpPr>
              <p:spPr bwMode="auto">
                <a:xfrm>
                  <a:off x="2433" y="3580"/>
                  <a:ext cx="128" cy="59"/>
                </a:xfrm>
                <a:custGeom>
                  <a:avLst/>
                  <a:gdLst>
                    <a:gd name="T0" fmla="*/ 129 w 256"/>
                    <a:gd name="T1" fmla="*/ 0 h 117"/>
                    <a:gd name="T2" fmla="*/ 0 w 256"/>
                    <a:gd name="T3" fmla="*/ 117 h 117"/>
                    <a:gd name="T4" fmla="*/ 256 w 256"/>
                    <a:gd name="T5" fmla="*/ 117 h 117"/>
                    <a:gd name="T6" fmla="*/ 129 w 256"/>
                    <a:gd name="T7" fmla="*/ 0 h 117"/>
                    <a:gd name="T8" fmla="*/ 0 60000 65536"/>
                    <a:gd name="T9" fmla="*/ 0 60000 65536"/>
                    <a:gd name="T10" fmla="*/ 0 60000 65536"/>
                    <a:gd name="T11" fmla="*/ 0 60000 65536"/>
                    <a:gd name="T12" fmla="*/ 0 w 256"/>
                    <a:gd name="T13" fmla="*/ 0 h 117"/>
                    <a:gd name="T14" fmla="*/ 256 w 256"/>
                    <a:gd name="T15" fmla="*/ 117 h 117"/>
                  </a:gdLst>
                  <a:ahLst/>
                  <a:cxnLst>
                    <a:cxn ang="T8">
                      <a:pos x="T0" y="T1"/>
                    </a:cxn>
                    <a:cxn ang="T9">
                      <a:pos x="T2" y="T3"/>
                    </a:cxn>
                    <a:cxn ang="T10">
                      <a:pos x="T4" y="T5"/>
                    </a:cxn>
                    <a:cxn ang="T11">
                      <a:pos x="T6" y="T7"/>
                    </a:cxn>
                  </a:cxnLst>
                  <a:rect l="T12" t="T13" r="T14" b="T15"/>
                  <a:pathLst>
                    <a:path w="256" h="117">
                      <a:moveTo>
                        <a:pt x="129" y="0"/>
                      </a:moveTo>
                      <a:lnTo>
                        <a:pt x="0" y="117"/>
                      </a:lnTo>
                      <a:lnTo>
                        <a:pt x="256" y="117"/>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20" name="Picture 370">
                <a:extLst>
                  <a:ext uri="{FF2B5EF4-FFF2-40B4-BE49-F238E27FC236}">
                    <a16:creationId xmlns:a16="http://schemas.microsoft.com/office/drawing/2014/main" id="{4EB87F43-0B6E-719A-FA88-5CDA0E54CEE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0151" y="4882808"/>
                <a:ext cx="610975" cy="83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372">
                <a:extLst>
                  <a:ext uri="{FF2B5EF4-FFF2-40B4-BE49-F238E27FC236}">
                    <a16:creationId xmlns:a16="http://schemas.microsoft.com/office/drawing/2014/main" id="{C95E6C38-355E-5C61-790C-03A430109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94" y="4912106"/>
                <a:ext cx="2678891" cy="866931"/>
              </a:xfrm>
              <a:prstGeom prst="rect">
                <a:avLst/>
              </a:prstGeom>
              <a:noFill/>
              <a:ln>
                <a:noFill/>
              </a:ln>
              <a:effectLst>
                <a:outerShdw dist="56796" dir="3806097"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373" descr="PC + keyboard">
                <a:extLst>
                  <a:ext uri="{FF2B5EF4-FFF2-40B4-BE49-F238E27FC236}">
                    <a16:creationId xmlns:a16="http://schemas.microsoft.com/office/drawing/2014/main" id="{1D0F05EA-F99C-7E7E-0142-5119C9FE6AEF}"/>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4965" y="4821551"/>
                <a:ext cx="487437" cy="4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374" descr="PC + keyboard">
                <a:extLst>
                  <a:ext uri="{FF2B5EF4-FFF2-40B4-BE49-F238E27FC236}">
                    <a16:creationId xmlns:a16="http://schemas.microsoft.com/office/drawing/2014/main" id="{44469DBF-FE0B-3937-E0CB-0B5E2F1DC3F1}"/>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4185" y="4868159"/>
                <a:ext cx="487437" cy="4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 name="Picture 375" descr="PC + keyboard">
                <a:extLst>
                  <a:ext uri="{FF2B5EF4-FFF2-40B4-BE49-F238E27FC236}">
                    <a16:creationId xmlns:a16="http://schemas.microsoft.com/office/drawing/2014/main" id="{EB8DB3F8-A451-2E57-FC2D-9E1E10FCFF19}"/>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6321" y="5191761"/>
                <a:ext cx="487437" cy="4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 name="Picture 376">
                <a:extLst>
                  <a:ext uri="{FF2B5EF4-FFF2-40B4-BE49-F238E27FC236}">
                    <a16:creationId xmlns:a16="http://schemas.microsoft.com/office/drawing/2014/main" id="{21302F4B-9BFB-E70C-94D3-B64F816036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567" y="2287342"/>
                <a:ext cx="610975" cy="83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Freeform 378">
                <a:extLst>
                  <a:ext uri="{FF2B5EF4-FFF2-40B4-BE49-F238E27FC236}">
                    <a16:creationId xmlns:a16="http://schemas.microsoft.com/office/drawing/2014/main" id="{D61B2C9D-D94E-E9AD-A6F7-5324CF3B6E0F}"/>
                  </a:ext>
                </a:extLst>
              </p:cNvPr>
              <p:cNvSpPr>
                <a:spLocks/>
              </p:cNvSpPr>
              <p:nvPr/>
            </p:nvSpPr>
            <p:spPr bwMode="auto">
              <a:xfrm rot="10800000" flipV="1">
                <a:off x="4100886" y="2641572"/>
                <a:ext cx="852679" cy="110531"/>
              </a:xfrm>
              <a:custGeom>
                <a:avLst/>
                <a:gdLst>
                  <a:gd name="T0" fmla="*/ 506 w 506"/>
                  <a:gd name="T1" fmla="*/ 0 h 623"/>
                  <a:gd name="T2" fmla="*/ 412 w 506"/>
                  <a:gd name="T3" fmla="*/ 389 h 623"/>
                  <a:gd name="T4" fmla="*/ 0 w 506"/>
                  <a:gd name="T5" fmla="*/ 623 h 623"/>
                  <a:gd name="T6" fmla="*/ 0 60000 65536"/>
                  <a:gd name="T7" fmla="*/ 0 60000 65536"/>
                  <a:gd name="T8" fmla="*/ 0 60000 65536"/>
                  <a:gd name="T9" fmla="*/ 0 w 506"/>
                  <a:gd name="T10" fmla="*/ 0 h 623"/>
                  <a:gd name="T11" fmla="*/ 506 w 506"/>
                  <a:gd name="T12" fmla="*/ 623 h 623"/>
                </a:gdLst>
                <a:ahLst/>
                <a:cxnLst>
                  <a:cxn ang="T6">
                    <a:pos x="T0" y="T1"/>
                  </a:cxn>
                  <a:cxn ang="T7">
                    <a:pos x="T2" y="T3"/>
                  </a:cxn>
                  <a:cxn ang="T8">
                    <a:pos x="T4" y="T5"/>
                  </a:cxn>
                </a:cxnLst>
                <a:rect l="T9" t="T10" r="T11" b="T12"/>
                <a:pathLst>
                  <a:path w="506" h="623">
                    <a:moveTo>
                      <a:pt x="506" y="0"/>
                    </a:moveTo>
                    <a:cubicBezTo>
                      <a:pt x="490" y="65"/>
                      <a:pt x="496" y="285"/>
                      <a:pt x="412" y="389"/>
                    </a:cubicBezTo>
                    <a:cubicBezTo>
                      <a:pt x="328" y="493"/>
                      <a:pt x="86" y="574"/>
                      <a:pt x="0" y="623"/>
                    </a:cubicBezTo>
                  </a:path>
                </a:pathLst>
              </a:custGeom>
              <a:noFill/>
              <a:ln w="9525" cap="flat" cmpd="sng">
                <a:solidFill>
                  <a:srgbClr val="000000"/>
                </a:solidFill>
                <a:prstDash val="lg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379">
                <a:extLst>
                  <a:ext uri="{FF2B5EF4-FFF2-40B4-BE49-F238E27FC236}">
                    <a16:creationId xmlns:a16="http://schemas.microsoft.com/office/drawing/2014/main" id="{1F92AF2D-946D-F169-3AC4-5ADBABA4FE71}"/>
                  </a:ext>
                </a:extLst>
              </p:cNvPr>
              <p:cNvSpPr>
                <a:spLocks/>
              </p:cNvSpPr>
              <p:nvPr/>
            </p:nvSpPr>
            <p:spPr bwMode="auto">
              <a:xfrm rot="20804200">
                <a:off x="3065586" y="3399304"/>
                <a:ext cx="2304250" cy="432800"/>
              </a:xfrm>
              <a:custGeom>
                <a:avLst/>
                <a:gdLst>
                  <a:gd name="T0" fmla="*/ 506 w 506"/>
                  <a:gd name="T1" fmla="*/ 0 h 623"/>
                  <a:gd name="T2" fmla="*/ 412 w 506"/>
                  <a:gd name="T3" fmla="*/ 389 h 623"/>
                  <a:gd name="T4" fmla="*/ 0 w 506"/>
                  <a:gd name="T5" fmla="*/ 623 h 623"/>
                  <a:gd name="T6" fmla="*/ 0 60000 65536"/>
                  <a:gd name="T7" fmla="*/ 0 60000 65536"/>
                  <a:gd name="T8" fmla="*/ 0 60000 65536"/>
                  <a:gd name="T9" fmla="*/ 0 w 506"/>
                  <a:gd name="T10" fmla="*/ 0 h 623"/>
                  <a:gd name="T11" fmla="*/ 506 w 506"/>
                  <a:gd name="T12" fmla="*/ 623 h 623"/>
                </a:gdLst>
                <a:ahLst/>
                <a:cxnLst>
                  <a:cxn ang="T6">
                    <a:pos x="T0" y="T1"/>
                  </a:cxn>
                  <a:cxn ang="T7">
                    <a:pos x="T2" y="T3"/>
                  </a:cxn>
                  <a:cxn ang="T8">
                    <a:pos x="T4" y="T5"/>
                  </a:cxn>
                </a:cxnLst>
                <a:rect l="T9" t="T10" r="T11" b="T12"/>
                <a:pathLst>
                  <a:path w="506" h="623">
                    <a:moveTo>
                      <a:pt x="506" y="0"/>
                    </a:moveTo>
                    <a:cubicBezTo>
                      <a:pt x="490" y="65"/>
                      <a:pt x="496" y="285"/>
                      <a:pt x="412" y="389"/>
                    </a:cubicBezTo>
                    <a:cubicBezTo>
                      <a:pt x="328" y="493"/>
                      <a:pt x="86" y="574"/>
                      <a:pt x="0" y="623"/>
                    </a:cubicBezTo>
                  </a:path>
                </a:pathLst>
              </a:custGeom>
              <a:noFill/>
              <a:ln w="9525" cap="flat" cmpd="sng">
                <a:solidFill>
                  <a:srgbClr val="000000"/>
                </a:solidFill>
                <a:prstDash val="lg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380">
                <a:extLst>
                  <a:ext uri="{FF2B5EF4-FFF2-40B4-BE49-F238E27FC236}">
                    <a16:creationId xmlns:a16="http://schemas.microsoft.com/office/drawing/2014/main" id="{F0B6E172-8A1A-5780-8744-E15458E3D40F}"/>
                  </a:ext>
                </a:extLst>
              </p:cNvPr>
              <p:cNvSpPr>
                <a:spLocks/>
              </p:cNvSpPr>
              <p:nvPr/>
            </p:nvSpPr>
            <p:spPr bwMode="auto">
              <a:xfrm rot="11388909">
                <a:off x="3210609" y="3772178"/>
                <a:ext cx="2304250" cy="1382295"/>
              </a:xfrm>
              <a:custGeom>
                <a:avLst/>
                <a:gdLst>
                  <a:gd name="T0" fmla="*/ 506 w 506"/>
                  <a:gd name="T1" fmla="*/ 0 h 623"/>
                  <a:gd name="T2" fmla="*/ 412 w 506"/>
                  <a:gd name="T3" fmla="*/ 389 h 623"/>
                  <a:gd name="T4" fmla="*/ 0 w 506"/>
                  <a:gd name="T5" fmla="*/ 623 h 623"/>
                  <a:gd name="T6" fmla="*/ 0 60000 65536"/>
                  <a:gd name="T7" fmla="*/ 0 60000 65536"/>
                  <a:gd name="T8" fmla="*/ 0 60000 65536"/>
                  <a:gd name="T9" fmla="*/ 0 w 506"/>
                  <a:gd name="T10" fmla="*/ 0 h 623"/>
                  <a:gd name="T11" fmla="*/ 506 w 506"/>
                  <a:gd name="T12" fmla="*/ 623 h 623"/>
                </a:gdLst>
                <a:ahLst/>
                <a:cxnLst>
                  <a:cxn ang="T6">
                    <a:pos x="T0" y="T1"/>
                  </a:cxn>
                  <a:cxn ang="T7">
                    <a:pos x="T2" y="T3"/>
                  </a:cxn>
                  <a:cxn ang="T8">
                    <a:pos x="T4" y="T5"/>
                  </a:cxn>
                </a:cxnLst>
                <a:rect l="T9" t="T10" r="T11" b="T12"/>
                <a:pathLst>
                  <a:path w="506" h="623">
                    <a:moveTo>
                      <a:pt x="506" y="0"/>
                    </a:moveTo>
                    <a:cubicBezTo>
                      <a:pt x="490" y="65"/>
                      <a:pt x="496" y="285"/>
                      <a:pt x="412" y="389"/>
                    </a:cubicBezTo>
                    <a:cubicBezTo>
                      <a:pt x="328" y="493"/>
                      <a:pt x="86" y="574"/>
                      <a:pt x="0" y="623"/>
                    </a:cubicBezTo>
                  </a:path>
                </a:pathLst>
              </a:custGeom>
              <a:noFill/>
              <a:ln w="9525" cap="flat" cmpd="sng">
                <a:solidFill>
                  <a:srgbClr val="000000"/>
                </a:solidFill>
                <a:prstDash val="lg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36" name="Group 381">
                <a:extLst>
                  <a:ext uri="{FF2B5EF4-FFF2-40B4-BE49-F238E27FC236}">
                    <a16:creationId xmlns:a16="http://schemas.microsoft.com/office/drawing/2014/main" id="{0CF02B5F-746C-18CD-F0F9-FCD8C806D8AC}"/>
                  </a:ext>
                </a:extLst>
              </p:cNvPr>
              <p:cNvGrpSpPr>
                <a:grpSpLocks noChangeAspect="1"/>
              </p:cNvGrpSpPr>
              <p:nvPr/>
            </p:nvGrpSpPr>
            <p:grpSpPr bwMode="auto">
              <a:xfrm>
                <a:off x="3589279" y="4545890"/>
                <a:ext cx="754655" cy="712455"/>
                <a:chOff x="4830" y="2478"/>
                <a:chExt cx="562" cy="576"/>
              </a:xfrm>
            </p:grpSpPr>
            <p:sp>
              <p:nvSpPr>
                <p:cNvPr id="430" name="AutoShape 382">
                  <a:extLst>
                    <a:ext uri="{FF2B5EF4-FFF2-40B4-BE49-F238E27FC236}">
                      <a16:creationId xmlns:a16="http://schemas.microsoft.com/office/drawing/2014/main" id="{6488C03F-E43E-DBD9-BA1C-446D721B92E3}"/>
                    </a:ext>
                  </a:extLst>
                </p:cNvPr>
                <p:cNvSpPr>
                  <a:spLocks noChangeAspect="1" noChangeArrowheads="1" noTextEdit="1"/>
                </p:cNvSpPr>
                <p:nvPr/>
              </p:nvSpPr>
              <p:spPr bwMode="auto">
                <a:xfrm>
                  <a:off x="4830" y="2478"/>
                  <a:ext cx="56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 name="Freeform 383">
                  <a:extLst>
                    <a:ext uri="{FF2B5EF4-FFF2-40B4-BE49-F238E27FC236}">
                      <a16:creationId xmlns:a16="http://schemas.microsoft.com/office/drawing/2014/main" id="{047E402C-40B0-8098-1B3A-355D21BD59CD}"/>
                    </a:ext>
                  </a:extLst>
                </p:cNvPr>
                <p:cNvSpPr>
                  <a:spLocks/>
                </p:cNvSpPr>
                <p:nvPr/>
              </p:nvSpPr>
              <p:spPr bwMode="auto">
                <a:xfrm>
                  <a:off x="4830" y="2514"/>
                  <a:ext cx="148" cy="148"/>
                </a:xfrm>
                <a:custGeom>
                  <a:avLst/>
                  <a:gdLst>
                    <a:gd name="T0" fmla="*/ 296 w 296"/>
                    <a:gd name="T1" fmla="*/ 147 h 296"/>
                    <a:gd name="T2" fmla="*/ 293 w 296"/>
                    <a:gd name="T3" fmla="*/ 177 h 296"/>
                    <a:gd name="T4" fmla="*/ 284 w 296"/>
                    <a:gd name="T5" fmla="*/ 205 h 296"/>
                    <a:gd name="T6" fmla="*/ 271 w 296"/>
                    <a:gd name="T7" fmla="*/ 230 h 296"/>
                    <a:gd name="T8" fmla="*/ 253 w 296"/>
                    <a:gd name="T9" fmla="*/ 252 h 296"/>
                    <a:gd name="T10" fmla="*/ 231 w 296"/>
                    <a:gd name="T11" fmla="*/ 270 h 296"/>
                    <a:gd name="T12" fmla="*/ 206 w 296"/>
                    <a:gd name="T13" fmla="*/ 284 h 296"/>
                    <a:gd name="T14" fmla="*/ 179 w 296"/>
                    <a:gd name="T15" fmla="*/ 292 h 296"/>
                    <a:gd name="T16" fmla="*/ 149 w 296"/>
                    <a:gd name="T17" fmla="*/ 296 h 296"/>
                    <a:gd name="T18" fmla="*/ 119 w 296"/>
                    <a:gd name="T19" fmla="*/ 292 h 296"/>
                    <a:gd name="T20" fmla="*/ 91 w 296"/>
                    <a:gd name="T21" fmla="*/ 284 h 296"/>
                    <a:gd name="T22" fmla="*/ 66 w 296"/>
                    <a:gd name="T23" fmla="*/ 270 h 296"/>
                    <a:gd name="T24" fmla="*/ 44 w 296"/>
                    <a:gd name="T25" fmla="*/ 252 h 296"/>
                    <a:gd name="T26" fmla="*/ 25 w 296"/>
                    <a:gd name="T27" fmla="*/ 230 h 296"/>
                    <a:gd name="T28" fmla="*/ 12 w 296"/>
                    <a:gd name="T29" fmla="*/ 205 h 296"/>
                    <a:gd name="T30" fmla="*/ 3 w 296"/>
                    <a:gd name="T31" fmla="*/ 177 h 296"/>
                    <a:gd name="T32" fmla="*/ 0 w 296"/>
                    <a:gd name="T33" fmla="*/ 147 h 296"/>
                    <a:gd name="T34" fmla="*/ 3 w 296"/>
                    <a:gd name="T35" fmla="*/ 117 h 296"/>
                    <a:gd name="T36" fmla="*/ 12 w 296"/>
                    <a:gd name="T37" fmla="*/ 89 h 296"/>
                    <a:gd name="T38" fmla="*/ 25 w 296"/>
                    <a:gd name="T39" fmla="*/ 64 h 296"/>
                    <a:gd name="T40" fmla="*/ 44 w 296"/>
                    <a:gd name="T41" fmla="*/ 42 h 296"/>
                    <a:gd name="T42" fmla="*/ 66 w 296"/>
                    <a:gd name="T43" fmla="*/ 25 h 296"/>
                    <a:gd name="T44" fmla="*/ 91 w 296"/>
                    <a:gd name="T45" fmla="*/ 11 h 296"/>
                    <a:gd name="T46" fmla="*/ 119 w 296"/>
                    <a:gd name="T47" fmla="*/ 3 h 296"/>
                    <a:gd name="T48" fmla="*/ 149 w 296"/>
                    <a:gd name="T49" fmla="*/ 0 h 296"/>
                    <a:gd name="T50" fmla="*/ 179 w 296"/>
                    <a:gd name="T51" fmla="*/ 3 h 296"/>
                    <a:gd name="T52" fmla="*/ 206 w 296"/>
                    <a:gd name="T53" fmla="*/ 11 h 296"/>
                    <a:gd name="T54" fmla="*/ 231 w 296"/>
                    <a:gd name="T55" fmla="*/ 25 h 296"/>
                    <a:gd name="T56" fmla="*/ 253 w 296"/>
                    <a:gd name="T57" fmla="*/ 42 h 296"/>
                    <a:gd name="T58" fmla="*/ 271 w 296"/>
                    <a:gd name="T59" fmla="*/ 64 h 296"/>
                    <a:gd name="T60" fmla="*/ 284 w 296"/>
                    <a:gd name="T61" fmla="*/ 89 h 296"/>
                    <a:gd name="T62" fmla="*/ 293 w 296"/>
                    <a:gd name="T63" fmla="*/ 117 h 296"/>
                    <a:gd name="T64" fmla="*/ 296 w 296"/>
                    <a:gd name="T65" fmla="*/ 147 h 2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6"/>
                    <a:gd name="T100" fmla="*/ 0 h 296"/>
                    <a:gd name="T101" fmla="*/ 296 w 296"/>
                    <a:gd name="T102" fmla="*/ 296 h 2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6" h="296">
                      <a:moveTo>
                        <a:pt x="296" y="147"/>
                      </a:moveTo>
                      <a:lnTo>
                        <a:pt x="293" y="177"/>
                      </a:lnTo>
                      <a:lnTo>
                        <a:pt x="284" y="205"/>
                      </a:lnTo>
                      <a:lnTo>
                        <a:pt x="271" y="230"/>
                      </a:lnTo>
                      <a:lnTo>
                        <a:pt x="253" y="252"/>
                      </a:lnTo>
                      <a:lnTo>
                        <a:pt x="231" y="270"/>
                      </a:lnTo>
                      <a:lnTo>
                        <a:pt x="206" y="284"/>
                      </a:lnTo>
                      <a:lnTo>
                        <a:pt x="179" y="292"/>
                      </a:lnTo>
                      <a:lnTo>
                        <a:pt x="149" y="296"/>
                      </a:lnTo>
                      <a:lnTo>
                        <a:pt x="119" y="292"/>
                      </a:lnTo>
                      <a:lnTo>
                        <a:pt x="91" y="284"/>
                      </a:lnTo>
                      <a:lnTo>
                        <a:pt x="66" y="270"/>
                      </a:lnTo>
                      <a:lnTo>
                        <a:pt x="44" y="252"/>
                      </a:lnTo>
                      <a:lnTo>
                        <a:pt x="25" y="230"/>
                      </a:lnTo>
                      <a:lnTo>
                        <a:pt x="12" y="205"/>
                      </a:lnTo>
                      <a:lnTo>
                        <a:pt x="3" y="177"/>
                      </a:lnTo>
                      <a:lnTo>
                        <a:pt x="0" y="147"/>
                      </a:lnTo>
                      <a:lnTo>
                        <a:pt x="3" y="117"/>
                      </a:lnTo>
                      <a:lnTo>
                        <a:pt x="12" y="89"/>
                      </a:lnTo>
                      <a:lnTo>
                        <a:pt x="25" y="64"/>
                      </a:lnTo>
                      <a:lnTo>
                        <a:pt x="44" y="42"/>
                      </a:lnTo>
                      <a:lnTo>
                        <a:pt x="66" y="25"/>
                      </a:lnTo>
                      <a:lnTo>
                        <a:pt x="91" y="11"/>
                      </a:lnTo>
                      <a:lnTo>
                        <a:pt x="119" y="3"/>
                      </a:lnTo>
                      <a:lnTo>
                        <a:pt x="149" y="0"/>
                      </a:lnTo>
                      <a:lnTo>
                        <a:pt x="179" y="3"/>
                      </a:lnTo>
                      <a:lnTo>
                        <a:pt x="206" y="11"/>
                      </a:lnTo>
                      <a:lnTo>
                        <a:pt x="231" y="25"/>
                      </a:lnTo>
                      <a:lnTo>
                        <a:pt x="253" y="42"/>
                      </a:lnTo>
                      <a:lnTo>
                        <a:pt x="271" y="64"/>
                      </a:lnTo>
                      <a:lnTo>
                        <a:pt x="284" y="89"/>
                      </a:lnTo>
                      <a:lnTo>
                        <a:pt x="293" y="117"/>
                      </a:lnTo>
                      <a:lnTo>
                        <a:pt x="296" y="1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 name="Freeform 384">
                  <a:extLst>
                    <a:ext uri="{FF2B5EF4-FFF2-40B4-BE49-F238E27FC236}">
                      <a16:creationId xmlns:a16="http://schemas.microsoft.com/office/drawing/2014/main" id="{479761A1-0EAB-4434-9407-46B968A527B5}"/>
                    </a:ext>
                  </a:extLst>
                </p:cNvPr>
                <p:cNvSpPr>
                  <a:spLocks/>
                </p:cNvSpPr>
                <p:nvPr/>
              </p:nvSpPr>
              <p:spPr bwMode="auto">
                <a:xfrm>
                  <a:off x="5204" y="2866"/>
                  <a:ext cx="188" cy="188"/>
                </a:xfrm>
                <a:custGeom>
                  <a:avLst/>
                  <a:gdLst>
                    <a:gd name="T0" fmla="*/ 376 w 377"/>
                    <a:gd name="T1" fmla="*/ 209 h 377"/>
                    <a:gd name="T2" fmla="*/ 369 w 377"/>
                    <a:gd name="T3" fmla="*/ 245 h 377"/>
                    <a:gd name="T4" fmla="*/ 354 w 377"/>
                    <a:gd name="T5" fmla="*/ 279 h 377"/>
                    <a:gd name="T6" fmla="*/ 334 w 377"/>
                    <a:gd name="T7" fmla="*/ 309 h 377"/>
                    <a:gd name="T8" fmla="*/ 308 w 377"/>
                    <a:gd name="T9" fmla="*/ 334 h 377"/>
                    <a:gd name="T10" fmla="*/ 278 w 377"/>
                    <a:gd name="T11" fmla="*/ 354 h 377"/>
                    <a:gd name="T12" fmla="*/ 245 w 377"/>
                    <a:gd name="T13" fmla="*/ 369 h 377"/>
                    <a:gd name="T14" fmla="*/ 208 w 377"/>
                    <a:gd name="T15" fmla="*/ 376 h 377"/>
                    <a:gd name="T16" fmla="*/ 169 w 377"/>
                    <a:gd name="T17" fmla="*/ 376 h 377"/>
                    <a:gd name="T18" fmla="*/ 133 w 377"/>
                    <a:gd name="T19" fmla="*/ 369 h 377"/>
                    <a:gd name="T20" fmla="*/ 98 w 377"/>
                    <a:gd name="T21" fmla="*/ 354 h 377"/>
                    <a:gd name="T22" fmla="*/ 68 w 377"/>
                    <a:gd name="T23" fmla="*/ 334 h 377"/>
                    <a:gd name="T24" fmla="*/ 43 w 377"/>
                    <a:gd name="T25" fmla="*/ 309 h 377"/>
                    <a:gd name="T26" fmla="*/ 23 w 377"/>
                    <a:gd name="T27" fmla="*/ 279 h 377"/>
                    <a:gd name="T28" fmla="*/ 8 w 377"/>
                    <a:gd name="T29" fmla="*/ 245 h 377"/>
                    <a:gd name="T30" fmla="*/ 2 w 377"/>
                    <a:gd name="T31" fmla="*/ 209 h 377"/>
                    <a:gd name="T32" fmla="*/ 2 w 377"/>
                    <a:gd name="T33" fmla="*/ 170 h 377"/>
                    <a:gd name="T34" fmla="*/ 8 w 377"/>
                    <a:gd name="T35" fmla="*/ 133 h 377"/>
                    <a:gd name="T36" fmla="*/ 23 w 377"/>
                    <a:gd name="T37" fmla="*/ 99 h 377"/>
                    <a:gd name="T38" fmla="*/ 43 w 377"/>
                    <a:gd name="T39" fmla="*/ 69 h 377"/>
                    <a:gd name="T40" fmla="*/ 68 w 377"/>
                    <a:gd name="T41" fmla="*/ 43 h 377"/>
                    <a:gd name="T42" fmla="*/ 98 w 377"/>
                    <a:gd name="T43" fmla="*/ 23 h 377"/>
                    <a:gd name="T44" fmla="*/ 133 w 377"/>
                    <a:gd name="T45" fmla="*/ 8 h 377"/>
                    <a:gd name="T46" fmla="*/ 169 w 377"/>
                    <a:gd name="T47" fmla="*/ 1 h 377"/>
                    <a:gd name="T48" fmla="*/ 208 w 377"/>
                    <a:gd name="T49" fmla="*/ 1 h 377"/>
                    <a:gd name="T50" fmla="*/ 245 w 377"/>
                    <a:gd name="T51" fmla="*/ 8 h 377"/>
                    <a:gd name="T52" fmla="*/ 278 w 377"/>
                    <a:gd name="T53" fmla="*/ 23 h 377"/>
                    <a:gd name="T54" fmla="*/ 308 w 377"/>
                    <a:gd name="T55" fmla="*/ 43 h 377"/>
                    <a:gd name="T56" fmla="*/ 334 w 377"/>
                    <a:gd name="T57" fmla="*/ 69 h 377"/>
                    <a:gd name="T58" fmla="*/ 354 w 377"/>
                    <a:gd name="T59" fmla="*/ 99 h 377"/>
                    <a:gd name="T60" fmla="*/ 369 w 377"/>
                    <a:gd name="T61" fmla="*/ 133 h 377"/>
                    <a:gd name="T62" fmla="*/ 376 w 377"/>
                    <a:gd name="T63" fmla="*/ 170 h 3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377"/>
                    <a:gd name="T98" fmla="*/ 377 w 377"/>
                    <a:gd name="T99" fmla="*/ 377 h 3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377">
                      <a:moveTo>
                        <a:pt x="377" y="189"/>
                      </a:moveTo>
                      <a:lnTo>
                        <a:pt x="376" y="209"/>
                      </a:lnTo>
                      <a:lnTo>
                        <a:pt x="374" y="227"/>
                      </a:lnTo>
                      <a:lnTo>
                        <a:pt x="369" y="245"/>
                      </a:lnTo>
                      <a:lnTo>
                        <a:pt x="362" y="262"/>
                      </a:lnTo>
                      <a:lnTo>
                        <a:pt x="354" y="279"/>
                      </a:lnTo>
                      <a:lnTo>
                        <a:pt x="345" y="294"/>
                      </a:lnTo>
                      <a:lnTo>
                        <a:pt x="334" y="309"/>
                      </a:lnTo>
                      <a:lnTo>
                        <a:pt x="322" y="322"/>
                      </a:lnTo>
                      <a:lnTo>
                        <a:pt x="308" y="334"/>
                      </a:lnTo>
                      <a:lnTo>
                        <a:pt x="294" y="345"/>
                      </a:lnTo>
                      <a:lnTo>
                        <a:pt x="278" y="354"/>
                      </a:lnTo>
                      <a:lnTo>
                        <a:pt x="262" y="362"/>
                      </a:lnTo>
                      <a:lnTo>
                        <a:pt x="245" y="369"/>
                      </a:lnTo>
                      <a:lnTo>
                        <a:pt x="226" y="374"/>
                      </a:lnTo>
                      <a:lnTo>
                        <a:pt x="208" y="376"/>
                      </a:lnTo>
                      <a:lnTo>
                        <a:pt x="188" y="377"/>
                      </a:lnTo>
                      <a:lnTo>
                        <a:pt x="169" y="376"/>
                      </a:lnTo>
                      <a:lnTo>
                        <a:pt x="150" y="374"/>
                      </a:lnTo>
                      <a:lnTo>
                        <a:pt x="133" y="369"/>
                      </a:lnTo>
                      <a:lnTo>
                        <a:pt x="116" y="362"/>
                      </a:lnTo>
                      <a:lnTo>
                        <a:pt x="98" y="354"/>
                      </a:lnTo>
                      <a:lnTo>
                        <a:pt x="83" y="345"/>
                      </a:lnTo>
                      <a:lnTo>
                        <a:pt x="68" y="334"/>
                      </a:lnTo>
                      <a:lnTo>
                        <a:pt x="56" y="322"/>
                      </a:lnTo>
                      <a:lnTo>
                        <a:pt x="43" y="309"/>
                      </a:lnTo>
                      <a:lnTo>
                        <a:pt x="33" y="294"/>
                      </a:lnTo>
                      <a:lnTo>
                        <a:pt x="23" y="279"/>
                      </a:lnTo>
                      <a:lnTo>
                        <a:pt x="15" y="262"/>
                      </a:lnTo>
                      <a:lnTo>
                        <a:pt x="8" y="245"/>
                      </a:lnTo>
                      <a:lnTo>
                        <a:pt x="4" y="227"/>
                      </a:lnTo>
                      <a:lnTo>
                        <a:pt x="2" y="209"/>
                      </a:lnTo>
                      <a:lnTo>
                        <a:pt x="0" y="189"/>
                      </a:lnTo>
                      <a:lnTo>
                        <a:pt x="2" y="170"/>
                      </a:lnTo>
                      <a:lnTo>
                        <a:pt x="4" y="151"/>
                      </a:lnTo>
                      <a:lnTo>
                        <a:pt x="8" y="133"/>
                      </a:lnTo>
                      <a:lnTo>
                        <a:pt x="15" y="115"/>
                      </a:lnTo>
                      <a:lnTo>
                        <a:pt x="23" y="99"/>
                      </a:lnTo>
                      <a:lnTo>
                        <a:pt x="33" y="83"/>
                      </a:lnTo>
                      <a:lnTo>
                        <a:pt x="43" y="69"/>
                      </a:lnTo>
                      <a:lnTo>
                        <a:pt x="56" y="56"/>
                      </a:lnTo>
                      <a:lnTo>
                        <a:pt x="68" y="43"/>
                      </a:lnTo>
                      <a:lnTo>
                        <a:pt x="83" y="33"/>
                      </a:lnTo>
                      <a:lnTo>
                        <a:pt x="98" y="23"/>
                      </a:lnTo>
                      <a:lnTo>
                        <a:pt x="116" y="15"/>
                      </a:lnTo>
                      <a:lnTo>
                        <a:pt x="133" y="8"/>
                      </a:lnTo>
                      <a:lnTo>
                        <a:pt x="150" y="4"/>
                      </a:lnTo>
                      <a:lnTo>
                        <a:pt x="169" y="1"/>
                      </a:lnTo>
                      <a:lnTo>
                        <a:pt x="188" y="0"/>
                      </a:lnTo>
                      <a:lnTo>
                        <a:pt x="208" y="1"/>
                      </a:lnTo>
                      <a:lnTo>
                        <a:pt x="226" y="4"/>
                      </a:lnTo>
                      <a:lnTo>
                        <a:pt x="245" y="8"/>
                      </a:lnTo>
                      <a:lnTo>
                        <a:pt x="262" y="15"/>
                      </a:lnTo>
                      <a:lnTo>
                        <a:pt x="278" y="23"/>
                      </a:lnTo>
                      <a:lnTo>
                        <a:pt x="294" y="33"/>
                      </a:lnTo>
                      <a:lnTo>
                        <a:pt x="308" y="43"/>
                      </a:lnTo>
                      <a:lnTo>
                        <a:pt x="322" y="56"/>
                      </a:lnTo>
                      <a:lnTo>
                        <a:pt x="334" y="69"/>
                      </a:lnTo>
                      <a:lnTo>
                        <a:pt x="345" y="83"/>
                      </a:lnTo>
                      <a:lnTo>
                        <a:pt x="354" y="99"/>
                      </a:lnTo>
                      <a:lnTo>
                        <a:pt x="362" y="115"/>
                      </a:lnTo>
                      <a:lnTo>
                        <a:pt x="369" y="133"/>
                      </a:lnTo>
                      <a:lnTo>
                        <a:pt x="374" y="151"/>
                      </a:lnTo>
                      <a:lnTo>
                        <a:pt x="376" y="170"/>
                      </a:lnTo>
                      <a:lnTo>
                        <a:pt x="377" y="18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 name="Freeform 385">
                  <a:extLst>
                    <a:ext uri="{FF2B5EF4-FFF2-40B4-BE49-F238E27FC236}">
                      <a16:creationId xmlns:a16="http://schemas.microsoft.com/office/drawing/2014/main" id="{0046B144-CE8F-3F7B-3892-C8C9E30DFF11}"/>
                    </a:ext>
                  </a:extLst>
                </p:cNvPr>
                <p:cNvSpPr>
                  <a:spLocks/>
                </p:cNvSpPr>
                <p:nvPr/>
              </p:nvSpPr>
              <p:spPr bwMode="auto">
                <a:xfrm>
                  <a:off x="4860" y="2517"/>
                  <a:ext cx="510" cy="510"/>
                </a:xfrm>
                <a:custGeom>
                  <a:avLst/>
                  <a:gdLst>
                    <a:gd name="T0" fmla="*/ 1018 w 1020"/>
                    <a:gd name="T1" fmla="*/ 562 h 1021"/>
                    <a:gd name="T2" fmla="*/ 997 w 1020"/>
                    <a:gd name="T3" fmla="*/ 663 h 1021"/>
                    <a:gd name="T4" fmla="*/ 959 w 1020"/>
                    <a:gd name="T5" fmla="*/ 754 h 1021"/>
                    <a:gd name="T6" fmla="*/ 904 w 1020"/>
                    <a:gd name="T7" fmla="*/ 835 h 1021"/>
                    <a:gd name="T8" fmla="*/ 835 w 1020"/>
                    <a:gd name="T9" fmla="*/ 905 h 1021"/>
                    <a:gd name="T10" fmla="*/ 753 w 1020"/>
                    <a:gd name="T11" fmla="*/ 960 h 1021"/>
                    <a:gd name="T12" fmla="*/ 662 w 1020"/>
                    <a:gd name="T13" fmla="*/ 998 h 1021"/>
                    <a:gd name="T14" fmla="*/ 562 w 1020"/>
                    <a:gd name="T15" fmla="*/ 1019 h 1021"/>
                    <a:gd name="T16" fmla="*/ 458 w 1020"/>
                    <a:gd name="T17" fmla="*/ 1019 h 1021"/>
                    <a:gd name="T18" fmla="*/ 358 w 1020"/>
                    <a:gd name="T19" fmla="*/ 998 h 1021"/>
                    <a:gd name="T20" fmla="*/ 267 w 1020"/>
                    <a:gd name="T21" fmla="*/ 960 h 1021"/>
                    <a:gd name="T22" fmla="*/ 185 w 1020"/>
                    <a:gd name="T23" fmla="*/ 905 h 1021"/>
                    <a:gd name="T24" fmla="*/ 116 w 1020"/>
                    <a:gd name="T25" fmla="*/ 835 h 1021"/>
                    <a:gd name="T26" fmla="*/ 61 w 1020"/>
                    <a:gd name="T27" fmla="*/ 754 h 1021"/>
                    <a:gd name="T28" fmla="*/ 23 w 1020"/>
                    <a:gd name="T29" fmla="*/ 663 h 1021"/>
                    <a:gd name="T30" fmla="*/ 2 w 1020"/>
                    <a:gd name="T31" fmla="*/ 562 h 1021"/>
                    <a:gd name="T32" fmla="*/ 2 w 1020"/>
                    <a:gd name="T33" fmla="*/ 459 h 1021"/>
                    <a:gd name="T34" fmla="*/ 23 w 1020"/>
                    <a:gd name="T35" fmla="*/ 358 h 1021"/>
                    <a:gd name="T36" fmla="*/ 61 w 1020"/>
                    <a:gd name="T37" fmla="*/ 267 h 1021"/>
                    <a:gd name="T38" fmla="*/ 116 w 1020"/>
                    <a:gd name="T39" fmla="*/ 186 h 1021"/>
                    <a:gd name="T40" fmla="*/ 185 w 1020"/>
                    <a:gd name="T41" fmla="*/ 117 h 1021"/>
                    <a:gd name="T42" fmla="*/ 267 w 1020"/>
                    <a:gd name="T43" fmla="*/ 61 h 1021"/>
                    <a:gd name="T44" fmla="*/ 358 w 1020"/>
                    <a:gd name="T45" fmla="*/ 23 h 1021"/>
                    <a:gd name="T46" fmla="*/ 458 w 1020"/>
                    <a:gd name="T47" fmla="*/ 2 h 1021"/>
                    <a:gd name="T48" fmla="*/ 562 w 1020"/>
                    <a:gd name="T49" fmla="*/ 2 h 1021"/>
                    <a:gd name="T50" fmla="*/ 662 w 1020"/>
                    <a:gd name="T51" fmla="*/ 23 h 1021"/>
                    <a:gd name="T52" fmla="*/ 753 w 1020"/>
                    <a:gd name="T53" fmla="*/ 61 h 1021"/>
                    <a:gd name="T54" fmla="*/ 835 w 1020"/>
                    <a:gd name="T55" fmla="*/ 117 h 1021"/>
                    <a:gd name="T56" fmla="*/ 904 w 1020"/>
                    <a:gd name="T57" fmla="*/ 186 h 1021"/>
                    <a:gd name="T58" fmla="*/ 959 w 1020"/>
                    <a:gd name="T59" fmla="*/ 267 h 1021"/>
                    <a:gd name="T60" fmla="*/ 997 w 1020"/>
                    <a:gd name="T61" fmla="*/ 358 h 1021"/>
                    <a:gd name="T62" fmla="*/ 1018 w 1020"/>
                    <a:gd name="T63" fmla="*/ 459 h 10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20"/>
                    <a:gd name="T97" fmla="*/ 0 h 1021"/>
                    <a:gd name="T98" fmla="*/ 1020 w 1020"/>
                    <a:gd name="T99" fmla="*/ 1021 h 10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20" h="1021">
                      <a:moveTo>
                        <a:pt x="1020" y="511"/>
                      </a:moveTo>
                      <a:lnTo>
                        <a:pt x="1018" y="562"/>
                      </a:lnTo>
                      <a:lnTo>
                        <a:pt x="1010" y="613"/>
                      </a:lnTo>
                      <a:lnTo>
                        <a:pt x="997" y="663"/>
                      </a:lnTo>
                      <a:lnTo>
                        <a:pt x="980" y="710"/>
                      </a:lnTo>
                      <a:lnTo>
                        <a:pt x="959" y="754"/>
                      </a:lnTo>
                      <a:lnTo>
                        <a:pt x="933" y="796"/>
                      </a:lnTo>
                      <a:lnTo>
                        <a:pt x="904" y="835"/>
                      </a:lnTo>
                      <a:lnTo>
                        <a:pt x="871" y="871"/>
                      </a:lnTo>
                      <a:lnTo>
                        <a:pt x="835" y="905"/>
                      </a:lnTo>
                      <a:lnTo>
                        <a:pt x="796" y="933"/>
                      </a:lnTo>
                      <a:lnTo>
                        <a:pt x="753" y="960"/>
                      </a:lnTo>
                      <a:lnTo>
                        <a:pt x="709" y="981"/>
                      </a:lnTo>
                      <a:lnTo>
                        <a:pt x="662" y="998"/>
                      </a:lnTo>
                      <a:lnTo>
                        <a:pt x="613" y="1010"/>
                      </a:lnTo>
                      <a:lnTo>
                        <a:pt x="562" y="1019"/>
                      </a:lnTo>
                      <a:lnTo>
                        <a:pt x="510" y="1021"/>
                      </a:lnTo>
                      <a:lnTo>
                        <a:pt x="458" y="1019"/>
                      </a:lnTo>
                      <a:lnTo>
                        <a:pt x="408" y="1010"/>
                      </a:lnTo>
                      <a:lnTo>
                        <a:pt x="358" y="998"/>
                      </a:lnTo>
                      <a:lnTo>
                        <a:pt x="311" y="981"/>
                      </a:lnTo>
                      <a:lnTo>
                        <a:pt x="267" y="960"/>
                      </a:lnTo>
                      <a:lnTo>
                        <a:pt x="224" y="933"/>
                      </a:lnTo>
                      <a:lnTo>
                        <a:pt x="185" y="905"/>
                      </a:lnTo>
                      <a:lnTo>
                        <a:pt x="150" y="871"/>
                      </a:lnTo>
                      <a:lnTo>
                        <a:pt x="116" y="835"/>
                      </a:lnTo>
                      <a:lnTo>
                        <a:pt x="87" y="796"/>
                      </a:lnTo>
                      <a:lnTo>
                        <a:pt x="61" y="754"/>
                      </a:lnTo>
                      <a:lnTo>
                        <a:pt x="40" y="710"/>
                      </a:lnTo>
                      <a:lnTo>
                        <a:pt x="23" y="663"/>
                      </a:lnTo>
                      <a:lnTo>
                        <a:pt x="10" y="613"/>
                      </a:lnTo>
                      <a:lnTo>
                        <a:pt x="2" y="562"/>
                      </a:lnTo>
                      <a:lnTo>
                        <a:pt x="0" y="511"/>
                      </a:lnTo>
                      <a:lnTo>
                        <a:pt x="2" y="459"/>
                      </a:lnTo>
                      <a:lnTo>
                        <a:pt x="10" y="408"/>
                      </a:lnTo>
                      <a:lnTo>
                        <a:pt x="23" y="358"/>
                      </a:lnTo>
                      <a:lnTo>
                        <a:pt x="40" y="311"/>
                      </a:lnTo>
                      <a:lnTo>
                        <a:pt x="61" y="267"/>
                      </a:lnTo>
                      <a:lnTo>
                        <a:pt x="87" y="225"/>
                      </a:lnTo>
                      <a:lnTo>
                        <a:pt x="116" y="186"/>
                      </a:lnTo>
                      <a:lnTo>
                        <a:pt x="150" y="150"/>
                      </a:lnTo>
                      <a:lnTo>
                        <a:pt x="185" y="117"/>
                      </a:lnTo>
                      <a:lnTo>
                        <a:pt x="224" y="88"/>
                      </a:lnTo>
                      <a:lnTo>
                        <a:pt x="267" y="61"/>
                      </a:lnTo>
                      <a:lnTo>
                        <a:pt x="311" y="41"/>
                      </a:lnTo>
                      <a:lnTo>
                        <a:pt x="358" y="23"/>
                      </a:lnTo>
                      <a:lnTo>
                        <a:pt x="408" y="11"/>
                      </a:lnTo>
                      <a:lnTo>
                        <a:pt x="458" y="2"/>
                      </a:lnTo>
                      <a:lnTo>
                        <a:pt x="510" y="0"/>
                      </a:lnTo>
                      <a:lnTo>
                        <a:pt x="562" y="2"/>
                      </a:lnTo>
                      <a:lnTo>
                        <a:pt x="613" y="11"/>
                      </a:lnTo>
                      <a:lnTo>
                        <a:pt x="662" y="23"/>
                      </a:lnTo>
                      <a:lnTo>
                        <a:pt x="709" y="41"/>
                      </a:lnTo>
                      <a:lnTo>
                        <a:pt x="753" y="61"/>
                      </a:lnTo>
                      <a:lnTo>
                        <a:pt x="796" y="88"/>
                      </a:lnTo>
                      <a:lnTo>
                        <a:pt x="835" y="117"/>
                      </a:lnTo>
                      <a:lnTo>
                        <a:pt x="871" y="150"/>
                      </a:lnTo>
                      <a:lnTo>
                        <a:pt x="904" y="186"/>
                      </a:lnTo>
                      <a:lnTo>
                        <a:pt x="933" y="225"/>
                      </a:lnTo>
                      <a:lnTo>
                        <a:pt x="959" y="267"/>
                      </a:lnTo>
                      <a:lnTo>
                        <a:pt x="980" y="311"/>
                      </a:lnTo>
                      <a:lnTo>
                        <a:pt x="997" y="358"/>
                      </a:lnTo>
                      <a:lnTo>
                        <a:pt x="1010" y="408"/>
                      </a:lnTo>
                      <a:lnTo>
                        <a:pt x="1018" y="459"/>
                      </a:lnTo>
                      <a:lnTo>
                        <a:pt x="1020" y="5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 name="Freeform 386">
                  <a:extLst>
                    <a:ext uri="{FF2B5EF4-FFF2-40B4-BE49-F238E27FC236}">
                      <a16:creationId xmlns:a16="http://schemas.microsoft.com/office/drawing/2014/main" id="{527A7051-11FE-235F-2333-98BD1F9FED63}"/>
                    </a:ext>
                  </a:extLst>
                </p:cNvPr>
                <p:cNvSpPr>
                  <a:spLocks/>
                </p:cNvSpPr>
                <p:nvPr/>
              </p:nvSpPr>
              <p:spPr bwMode="auto">
                <a:xfrm>
                  <a:off x="4964" y="2579"/>
                  <a:ext cx="307" cy="419"/>
                </a:xfrm>
                <a:custGeom>
                  <a:avLst/>
                  <a:gdLst>
                    <a:gd name="T0" fmla="*/ 543 w 613"/>
                    <a:gd name="T1" fmla="*/ 1 h 838"/>
                    <a:gd name="T2" fmla="*/ 542 w 613"/>
                    <a:gd name="T3" fmla="*/ 1 h 838"/>
                    <a:gd name="T4" fmla="*/ 542 w 613"/>
                    <a:gd name="T5" fmla="*/ 0 h 838"/>
                    <a:gd name="T6" fmla="*/ 0 w 613"/>
                    <a:gd name="T7" fmla="*/ 0 h 838"/>
                    <a:gd name="T8" fmla="*/ 0 w 613"/>
                    <a:gd name="T9" fmla="*/ 737 h 838"/>
                    <a:gd name="T10" fmla="*/ 95 w 613"/>
                    <a:gd name="T11" fmla="*/ 737 h 838"/>
                    <a:gd name="T12" fmla="*/ 95 w 613"/>
                    <a:gd name="T13" fmla="*/ 800 h 838"/>
                    <a:gd name="T14" fmla="*/ 171 w 613"/>
                    <a:gd name="T15" fmla="*/ 838 h 838"/>
                    <a:gd name="T16" fmla="*/ 613 w 613"/>
                    <a:gd name="T17" fmla="*/ 743 h 838"/>
                    <a:gd name="T18" fmla="*/ 613 w 613"/>
                    <a:gd name="T19" fmla="*/ 31 h 838"/>
                    <a:gd name="T20" fmla="*/ 543 w 613"/>
                    <a:gd name="T21" fmla="*/ 1 h 8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3"/>
                    <a:gd name="T34" fmla="*/ 0 h 838"/>
                    <a:gd name="T35" fmla="*/ 613 w 613"/>
                    <a:gd name="T36" fmla="*/ 838 h 8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3" h="838">
                      <a:moveTo>
                        <a:pt x="543" y="1"/>
                      </a:moveTo>
                      <a:lnTo>
                        <a:pt x="542" y="1"/>
                      </a:lnTo>
                      <a:lnTo>
                        <a:pt x="542" y="0"/>
                      </a:lnTo>
                      <a:lnTo>
                        <a:pt x="0" y="0"/>
                      </a:lnTo>
                      <a:lnTo>
                        <a:pt x="0" y="737"/>
                      </a:lnTo>
                      <a:lnTo>
                        <a:pt x="95" y="737"/>
                      </a:lnTo>
                      <a:lnTo>
                        <a:pt x="95" y="800"/>
                      </a:lnTo>
                      <a:lnTo>
                        <a:pt x="171" y="838"/>
                      </a:lnTo>
                      <a:lnTo>
                        <a:pt x="613" y="743"/>
                      </a:lnTo>
                      <a:lnTo>
                        <a:pt x="613" y="31"/>
                      </a:lnTo>
                      <a:lnTo>
                        <a:pt x="54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 name="Freeform 387">
                  <a:extLst>
                    <a:ext uri="{FF2B5EF4-FFF2-40B4-BE49-F238E27FC236}">
                      <a16:creationId xmlns:a16="http://schemas.microsoft.com/office/drawing/2014/main" id="{E92BEA5C-86E8-1BDA-6A5F-15345D48878C}"/>
                    </a:ext>
                  </a:extLst>
                </p:cNvPr>
                <p:cNvSpPr>
                  <a:spLocks/>
                </p:cNvSpPr>
                <p:nvPr/>
              </p:nvSpPr>
              <p:spPr bwMode="auto">
                <a:xfrm>
                  <a:off x="4958" y="2478"/>
                  <a:ext cx="52" cy="52"/>
                </a:xfrm>
                <a:custGeom>
                  <a:avLst/>
                  <a:gdLst>
                    <a:gd name="T0" fmla="*/ 103 w 103"/>
                    <a:gd name="T1" fmla="*/ 52 h 105"/>
                    <a:gd name="T2" fmla="*/ 102 w 103"/>
                    <a:gd name="T3" fmla="*/ 62 h 105"/>
                    <a:gd name="T4" fmla="*/ 99 w 103"/>
                    <a:gd name="T5" fmla="*/ 73 h 105"/>
                    <a:gd name="T6" fmla="*/ 94 w 103"/>
                    <a:gd name="T7" fmla="*/ 82 h 105"/>
                    <a:gd name="T8" fmla="*/ 88 w 103"/>
                    <a:gd name="T9" fmla="*/ 89 h 105"/>
                    <a:gd name="T10" fmla="*/ 80 w 103"/>
                    <a:gd name="T11" fmla="*/ 96 h 105"/>
                    <a:gd name="T12" fmla="*/ 72 w 103"/>
                    <a:gd name="T13" fmla="*/ 100 h 105"/>
                    <a:gd name="T14" fmla="*/ 62 w 103"/>
                    <a:gd name="T15" fmla="*/ 104 h 105"/>
                    <a:gd name="T16" fmla="*/ 52 w 103"/>
                    <a:gd name="T17" fmla="*/ 105 h 105"/>
                    <a:gd name="T18" fmla="*/ 41 w 103"/>
                    <a:gd name="T19" fmla="*/ 104 h 105"/>
                    <a:gd name="T20" fmla="*/ 31 w 103"/>
                    <a:gd name="T21" fmla="*/ 100 h 105"/>
                    <a:gd name="T22" fmla="*/ 23 w 103"/>
                    <a:gd name="T23" fmla="*/ 96 h 105"/>
                    <a:gd name="T24" fmla="*/ 15 w 103"/>
                    <a:gd name="T25" fmla="*/ 89 h 105"/>
                    <a:gd name="T26" fmla="*/ 9 w 103"/>
                    <a:gd name="T27" fmla="*/ 82 h 105"/>
                    <a:gd name="T28" fmla="*/ 4 w 103"/>
                    <a:gd name="T29" fmla="*/ 73 h 105"/>
                    <a:gd name="T30" fmla="*/ 1 w 103"/>
                    <a:gd name="T31" fmla="*/ 62 h 105"/>
                    <a:gd name="T32" fmla="*/ 0 w 103"/>
                    <a:gd name="T33" fmla="*/ 52 h 105"/>
                    <a:gd name="T34" fmla="*/ 1 w 103"/>
                    <a:gd name="T35" fmla="*/ 41 h 105"/>
                    <a:gd name="T36" fmla="*/ 4 w 103"/>
                    <a:gd name="T37" fmla="*/ 32 h 105"/>
                    <a:gd name="T38" fmla="*/ 9 w 103"/>
                    <a:gd name="T39" fmla="*/ 23 h 105"/>
                    <a:gd name="T40" fmla="*/ 15 w 103"/>
                    <a:gd name="T41" fmla="*/ 15 h 105"/>
                    <a:gd name="T42" fmla="*/ 23 w 103"/>
                    <a:gd name="T43" fmla="*/ 9 h 105"/>
                    <a:gd name="T44" fmla="*/ 31 w 103"/>
                    <a:gd name="T45" fmla="*/ 5 h 105"/>
                    <a:gd name="T46" fmla="*/ 41 w 103"/>
                    <a:gd name="T47" fmla="*/ 1 h 105"/>
                    <a:gd name="T48" fmla="*/ 52 w 103"/>
                    <a:gd name="T49" fmla="*/ 0 h 105"/>
                    <a:gd name="T50" fmla="*/ 62 w 103"/>
                    <a:gd name="T51" fmla="*/ 1 h 105"/>
                    <a:gd name="T52" fmla="*/ 72 w 103"/>
                    <a:gd name="T53" fmla="*/ 5 h 105"/>
                    <a:gd name="T54" fmla="*/ 80 w 103"/>
                    <a:gd name="T55" fmla="*/ 9 h 105"/>
                    <a:gd name="T56" fmla="*/ 88 w 103"/>
                    <a:gd name="T57" fmla="*/ 15 h 105"/>
                    <a:gd name="T58" fmla="*/ 94 w 103"/>
                    <a:gd name="T59" fmla="*/ 23 h 105"/>
                    <a:gd name="T60" fmla="*/ 99 w 103"/>
                    <a:gd name="T61" fmla="*/ 32 h 105"/>
                    <a:gd name="T62" fmla="*/ 102 w 103"/>
                    <a:gd name="T63" fmla="*/ 41 h 105"/>
                    <a:gd name="T64" fmla="*/ 103 w 103"/>
                    <a:gd name="T65" fmla="*/ 52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05"/>
                    <a:gd name="T101" fmla="*/ 103 w 10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05">
                      <a:moveTo>
                        <a:pt x="103" y="52"/>
                      </a:moveTo>
                      <a:lnTo>
                        <a:pt x="102" y="62"/>
                      </a:lnTo>
                      <a:lnTo>
                        <a:pt x="99" y="73"/>
                      </a:lnTo>
                      <a:lnTo>
                        <a:pt x="94" y="82"/>
                      </a:lnTo>
                      <a:lnTo>
                        <a:pt x="88" y="89"/>
                      </a:lnTo>
                      <a:lnTo>
                        <a:pt x="80" y="96"/>
                      </a:lnTo>
                      <a:lnTo>
                        <a:pt x="72" y="100"/>
                      </a:lnTo>
                      <a:lnTo>
                        <a:pt x="62" y="104"/>
                      </a:lnTo>
                      <a:lnTo>
                        <a:pt x="52" y="105"/>
                      </a:lnTo>
                      <a:lnTo>
                        <a:pt x="41" y="104"/>
                      </a:lnTo>
                      <a:lnTo>
                        <a:pt x="31" y="100"/>
                      </a:lnTo>
                      <a:lnTo>
                        <a:pt x="23" y="96"/>
                      </a:lnTo>
                      <a:lnTo>
                        <a:pt x="15" y="89"/>
                      </a:lnTo>
                      <a:lnTo>
                        <a:pt x="9" y="82"/>
                      </a:lnTo>
                      <a:lnTo>
                        <a:pt x="4" y="73"/>
                      </a:lnTo>
                      <a:lnTo>
                        <a:pt x="1" y="62"/>
                      </a:lnTo>
                      <a:lnTo>
                        <a:pt x="0" y="52"/>
                      </a:lnTo>
                      <a:lnTo>
                        <a:pt x="1" y="41"/>
                      </a:lnTo>
                      <a:lnTo>
                        <a:pt x="4" y="32"/>
                      </a:lnTo>
                      <a:lnTo>
                        <a:pt x="9" y="23"/>
                      </a:lnTo>
                      <a:lnTo>
                        <a:pt x="15" y="15"/>
                      </a:lnTo>
                      <a:lnTo>
                        <a:pt x="23" y="9"/>
                      </a:lnTo>
                      <a:lnTo>
                        <a:pt x="31" y="5"/>
                      </a:lnTo>
                      <a:lnTo>
                        <a:pt x="41" y="1"/>
                      </a:lnTo>
                      <a:lnTo>
                        <a:pt x="52" y="0"/>
                      </a:lnTo>
                      <a:lnTo>
                        <a:pt x="62" y="1"/>
                      </a:lnTo>
                      <a:lnTo>
                        <a:pt x="72" y="5"/>
                      </a:lnTo>
                      <a:lnTo>
                        <a:pt x="80" y="9"/>
                      </a:lnTo>
                      <a:lnTo>
                        <a:pt x="88" y="15"/>
                      </a:lnTo>
                      <a:lnTo>
                        <a:pt x="94" y="23"/>
                      </a:lnTo>
                      <a:lnTo>
                        <a:pt x="99" y="32"/>
                      </a:lnTo>
                      <a:lnTo>
                        <a:pt x="102" y="41"/>
                      </a:lnTo>
                      <a:lnTo>
                        <a:pt x="103"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 name="Rectangle 388">
                  <a:extLst>
                    <a:ext uri="{FF2B5EF4-FFF2-40B4-BE49-F238E27FC236}">
                      <a16:creationId xmlns:a16="http://schemas.microsoft.com/office/drawing/2014/main" id="{019BE09D-7C59-4A8C-A30B-49C134E294BB}"/>
                    </a:ext>
                  </a:extLst>
                </p:cNvPr>
                <p:cNvSpPr>
                  <a:spLocks noChangeArrowheads="1"/>
                </p:cNvSpPr>
                <p:nvPr/>
              </p:nvSpPr>
              <p:spPr bwMode="auto">
                <a:xfrm>
                  <a:off x="4988" y="2603"/>
                  <a:ext cx="236" cy="320"/>
                </a:xfrm>
                <a:prstGeom prst="rect">
                  <a:avLst/>
                </a:prstGeom>
                <a:solidFill>
                  <a:srgbClr val="BFD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a:solidFill>
                        <a:schemeClr val="tx2"/>
                      </a:solidFill>
                      <a:latin typeface="HGPｺﾞｼｯｸE" panose="020B0900000000000000" pitchFamily="34" charset="-128"/>
                      <a:ea typeface="HGPｺﾞｼｯｸE" panose="020B0900000000000000" pitchFamily="34" charset="-128"/>
                    </a:defRPr>
                  </a:lvl1pPr>
                  <a:lvl2pPr marL="742950" indent="-285750" eaLnBrk="0" hangingPunct="0">
                    <a:defRPr kumimoji="1" sz="2600">
                      <a:solidFill>
                        <a:schemeClr val="tx2"/>
                      </a:solidFill>
                      <a:latin typeface="HGPｺﾞｼｯｸE" panose="020B0900000000000000" pitchFamily="34" charset="-128"/>
                      <a:ea typeface="HGPｺﾞｼｯｸE" panose="020B0900000000000000" pitchFamily="34" charset="-128"/>
                    </a:defRPr>
                  </a:lvl2pPr>
                  <a:lvl3pPr marL="11430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3pPr>
                  <a:lvl4pPr marL="16002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4pPr>
                  <a:lvl5pPr marL="20574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5pPr>
                  <a:lvl6pPr marL="25146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6pPr>
                  <a:lvl7pPr marL="29718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7pPr>
                  <a:lvl8pPr marL="34290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8pPr>
                  <a:lvl9pPr marL="38862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9pPr>
                </a:lstStyle>
                <a:p>
                  <a:pPr eaLnBrk="1" hangingPunct="1"/>
                  <a:endParaRPr lang="en-GB" altLang="en-US"/>
                </a:p>
              </p:txBody>
            </p:sp>
            <p:sp>
              <p:nvSpPr>
                <p:cNvPr id="437" name="Freeform 389">
                  <a:extLst>
                    <a:ext uri="{FF2B5EF4-FFF2-40B4-BE49-F238E27FC236}">
                      <a16:creationId xmlns:a16="http://schemas.microsoft.com/office/drawing/2014/main" id="{1232292C-7F17-EBED-44F4-75A083819DC9}"/>
                    </a:ext>
                  </a:extLst>
                </p:cNvPr>
                <p:cNvSpPr>
                  <a:spLocks noEditPoints="1"/>
                </p:cNvSpPr>
                <p:nvPr/>
              </p:nvSpPr>
              <p:spPr bwMode="auto">
                <a:xfrm>
                  <a:off x="4980" y="2595"/>
                  <a:ext cx="252" cy="336"/>
                </a:xfrm>
                <a:custGeom>
                  <a:avLst/>
                  <a:gdLst>
                    <a:gd name="T0" fmla="*/ 488 w 504"/>
                    <a:gd name="T1" fmla="*/ 0 h 673"/>
                    <a:gd name="T2" fmla="*/ 0 w 504"/>
                    <a:gd name="T3" fmla="*/ 0 h 673"/>
                    <a:gd name="T4" fmla="*/ 0 w 504"/>
                    <a:gd name="T5" fmla="*/ 673 h 673"/>
                    <a:gd name="T6" fmla="*/ 504 w 504"/>
                    <a:gd name="T7" fmla="*/ 673 h 673"/>
                    <a:gd name="T8" fmla="*/ 504 w 504"/>
                    <a:gd name="T9" fmla="*/ 0 h 673"/>
                    <a:gd name="T10" fmla="*/ 488 w 504"/>
                    <a:gd name="T11" fmla="*/ 0 h 673"/>
                    <a:gd name="T12" fmla="*/ 472 w 504"/>
                    <a:gd name="T13" fmla="*/ 32 h 673"/>
                    <a:gd name="T14" fmla="*/ 472 w 504"/>
                    <a:gd name="T15" fmla="*/ 136 h 673"/>
                    <a:gd name="T16" fmla="*/ 472 w 504"/>
                    <a:gd name="T17" fmla="*/ 336 h 673"/>
                    <a:gd name="T18" fmla="*/ 472 w 504"/>
                    <a:gd name="T19" fmla="*/ 538 h 673"/>
                    <a:gd name="T20" fmla="*/ 472 w 504"/>
                    <a:gd name="T21" fmla="*/ 642 h 673"/>
                    <a:gd name="T22" fmla="*/ 463 w 504"/>
                    <a:gd name="T23" fmla="*/ 642 h 673"/>
                    <a:gd name="T24" fmla="*/ 445 w 504"/>
                    <a:gd name="T25" fmla="*/ 642 h 673"/>
                    <a:gd name="T26" fmla="*/ 423 w 504"/>
                    <a:gd name="T27" fmla="*/ 642 h 673"/>
                    <a:gd name="T28" fmla="*/ 395 w 504"/>
                    <a:gd name="T29" fmla="*/ 642 h 673"/>
                    <a:gd name="T30" fmla="*/ 362 w 504"/>
                    <a:gd name="T31" fmla="*/ 642 h 673"/>
                    <a:gd name="T32" fmla="*/ 328 w 504"/>
                    <a:gd name="T33" fmla="*/ 642 h 673"/>
                    <a:gd name="T34" fmla="*/ 290 w 504"/>
                    <a:gd name="T35" fmla="*/ 642 h 673"/>
                    <a:gd name="T36" fmla="*/ 252 w 504"/>
                    <a:gd name="T37" fmla="*/ 642 h 673"/>
                    <a:gd name="T38" fmla="*/ 214 w 504"/>
                    <a:gd name="T39" fmla="*/ 642 h 673"/>
                    <a:gd name="T40" fmla="*/ 176 w 504"/>
                    <a:gd name="T41" fmla="*/ 642 h 673"/>
                    <a:gd name="T42" fmla="*/ 141 w 504"/>
                    <a:gd name="T43" fmla="*/ 642 h 673"/>
                    <a:gd name="T44" fmla="*/ 109 w 504"/>
                    <a:gd name="T45" fmla="*/ 642 h 673"/>
                    <a:gd name="T46" fmla="*/ 80 w 504"/>
                    <a:gd name="T47" fmla="*/ 642 h 673"/>
                    <a:gd name="T48" fmla="*/ 58 w 504"/>
                    <a:gd name="T49" fmla="*/ 642 h 673"/>
                    <a:gd name="T50" fmla="*/ 41 w 504"/>
                    <a:gd name="T51" fmla="*/ 642 h 673"/>
                    <a:gd name="T52" fmla="*/ 32 w 504"/>
                    <a:gd name="T53" fmla="*/ 642 h 673"/>
                    <a:gd name="T54" fmla="*/ 32 w 504"/>
                    <a:gd name="T55" fmla="*/ 538 h 673"/>
                    <a:gd name="T56" fmla="*/ 32 w 504"/>
                    <a:gd name="T57" fmla="*/ 336 h 673"/>
                    <a:gd name="T58" fmla="*/ 32 w 504"/>
                    <a:gd name="T59" fmla="*/ 136 h 673"/>
                    <a:gd name="T60" fmla="*/ 32 w 504"/>
                    <a:gd name="T61" fmla="*/ 32 h 673"/>
                    <a:gd name="T62" fmla="*/ 41 w 504"/>
                    <a:gd name="T63" fmla="*/ 32 h 673"/>
                    <a:gd name="T64" fmla="*/ 58 w 504"/>
                    <a:gd name="T65" fmla="*/ 32 h 673"/>
                    <a:gd name="T66" fmla="*/ 80 w 504"/>
                    <a:gd name="T67" fmla="*/ 32 h 673"/>
                    <a:gd name="T68" fmla="*/ 109 w 504"/>
                    <a:gd name="T69" fmla="*/ 32 h 673"/>
                    <a:gd name="T70" fmla="*/ 141 w 504"/>
                    <a:gd name="T71" fmla="*/ 32 h 673"/>
                    <a:gd name="T72" fmla="*/ 176 w 504"/>
                    <a:gd name="T73" fmla="*/ 32 h 673"/>
                    <a:gd name="T74" fmla="*/ 214 w 504"/>
                    <a:gd name="T75" fmla="*/ 32 h 673"/>
                    <a:gd name="T76" fmla="*/ 252 w 504"/>
                    <a:gd name="T77" fmla="*/ 32 h 673"/>
                    <a:gd name="T78" fmla="*/ 290 w 504"/>
                    <a:gd name="T79" fmla="*/ 32 h 673"/>
                    <a:gd name="T80" fmla="*/ 328 w 504"/>
                    <a:gd name="T81" fmla="*/ 32 h 673"/>
                    <a:gd name="T82" fmla="*/ 362 w 504"/>
                    <a:gd name="T83" fmla="*/ 32 h 673"/>
                    <a:gd name="T84" fmla="*/ 395 w 504"/>
                    <a:gd name="T85" fmla="*/ 32 h 673"/>
                    <a:gd name="T86" fmla="*/ 423 w 504"/>
                    <a:gd name="T87" fmla="*/ 32 h 673"/>
                    <a:gd name="T88" fmla="*/ 445 w 504"/>
                    <a:gd name="T89" fmla="*/ 32 h 673"/>
                    <a:gd name="T90" fmla="*/ 463 w 504"/>
                    <a:gd name="T91" fmla="*/ 32 h 673"/>
                    <a:gd name="T92" fmla="*/ 472 w 504"/>
                    <a:gd name="T93" fmla="*/ 32 h 6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4"/>
                    <a:gd name="T142" fmla="*/ 0 h 673"/>
                    <a:gd name="T143" fmla="*/ 504 w 504"/>
                    <a:gd name="T144" fmla="*/ 673 h 6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4" h="673">
                      <a:moveTo>
                        <a:pt x="488" y="0"/>
                      </a:moveTo>
                      <a:lnTo>
                        <a:pt x="0" y="0"/>
                      </a:lnTo>
                      <a:lnTo>
                        <a:pt x="0" y="673"/>
                      </a:lnTo>
                      <a:lnTo>
                        <a:pt x="504" y="673"/>
                      </a:lnTo>
                      <a:lnTo>
                        <a:pt x="504" y="0"/>
                      </a:lnTo>
                      <a:lnTo>
                        <a:pt x="488" y="0"/>
                      </a:lnTo>
                      <a:close/>
                      <a:moveTo>
                        <a:pt x="472" y="32"/>
                      </a:moveTo>
                      <a:lnTo>
                        <a:pt x="472" y="136"/>
                      </a:lnTo>
                      <a:lnTo>
                        <a:pt x="472" y="336"/>
                      </a:lnTo>
                      <a:lnTo>
                        <a:pt x="472" y="538"/>
                      </a:lnTo>
                      <a:lnTo>
                        <a:pt x="472" y="642"/>
                      </a:lnTo>
                      <a:lnTo>
                        <a:pt x="463" y="642"/>
                      </a:lnTo>
                      <a:lnTo>
                        <a:pt x="445" y="642"/>
                      </a:lnTo>
                      <a:lnTo>
                        <a:pt x="423" y="642"/>
                      </a:lnTo>
                      <a:lnTo>
                        <a:pt x="395" y="642"/>
                      </a:lnTo>
                      <a:lnTo>
                        <a:pt x="362" y="642"/>
                      </a:lnTo>
                      <a:lnTo>
                        <a:pt x="328" y="642"/>
                      </a:lnTo>
                      <a:lnTo>
                        <a:pt x="290" y="642"/>
                      </a:lnTo>
                      <a:lnTo>
                        <a:pt x="252" y="642"/>
                      </a:lnTo>
                      <a:lnTo>
                        <a:pt x="214" y="642"/>
                      </a:lnTo>
                      <a:lnTo>
                        <a:pt x="176" y="642"/>
                      </a:lnTo>
                      <a:lnTo>
                        <a:pt x="141" y="642"/>
                      </a:lnTo>
                      <a:lnTo>
                        <a:pt x="109" y="642"/>
                      </a:lnTo>
                      <a:lnTo>
                        <a:pt x="80" y="642"/>
                      </a:lnTo>
                      <a:lnTo>
                        <a:pt x="58" y="642"/>
                      </a:lnTo>
                      <a:lnTo>
                        <a:pt x="41" y="642"/>
                      </a:lnTo>
                      <a:lnTo>
                        <a:pt x="32" y="642"/>
                      </a:lnTo>
                      <a:lnTo>
                        <a:pt x="32" y="538"/>
                      </a:lnTo>
                      <a:lnTo>
                        <a:pt x="32" y="336"/>
                      </a:lnTo>
                      <a:lnTo>
                        <a:pt x="32" y="136"/>
                      </a:lnTo>
                      <a:lnTo>
                        <a:pt x="32" y="32"/>
                      </a:lnTo>
                      <a:lnTo>
                        <a:pt x="41" y="32"/>
                      </a:lnTo>
                      <a:lnTo>
                        <a:pt x="58" y="32"/>
                      </a:lnTo>
                      <a:lnTo>
                        <a:pt x="80" y="32"/>
                      </a:lnTo>
                      <a:lnTo>
                        <a:pt x="109" y="32"/>
                      </a:lnTo>
                      <a:lnTo>
                        <a:pt x="141" y="32"/>
                      </a:lnTo>
                      <a:lnTo>
                        <a:pt x="176" y="32"/>
                      </a:lnTo>
                      <a:lnTo>
                        <a:pt x="214" y="32"/>
                      </a:lnTo>
                      <a:lnTo>
                        <a:pt x="252" y="32"/>
                      </a:lnTo>
                      <a:lnTo>
                        <a:pt x="290" y="32"/>
                      </a:lnTo>
                      <a:lnTo>
                        <a:pt x="328" y="32"/>
                      </a:lnTo>
                      <a:lnTo>
                        <a:pt x="362" y="32"/>
                      </a:lnTo>
                      <a:lnTo>
                        <a:pt x="395" y="32"/>
                      </a:lnTo>
                      <a:lnTo>
                        <a:pt x="423" y="32"/>
                      </a:lnTo>
                      <a:lnTo>
                        <a:pt x="445" y="32"/>
                      </a:lnTo>
                      <a:lnTo>
                        <a:pt x="463" y="32"/>
                      </a:lnTo>
                      <a:lnTo>
                        <a:pt x="47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8" name="Freeform 390">
                  <a:extLst>
                    <a:ext uri="{FF2B5EF4-FFF2-40B4-BE49-F238E27FC236}">
                      <a16:creationId xmlns:a16="http://schemas.microsoft.com/office/drawing/2014/main" id="{37820590-D1A5-3FD5-131C-29EFC09A7E14}"/>
                    </a:ext>
                  </a:extLst>
                </p:cNvPr>
                <p:cNvSpPr>
                  <a:spLocks/>
                </p:cNvSpPr>
                <p:nvPr/>
              </p:nvSpPr>
              <p:spPr bwMode="auto">
                <a:xfrm>
                  <a:off x="5036" y="2602"/>
                  <a:ext cx="210" cy="371"/>
                </a:xfrm>
                <a:custGeom>
                  <a:avLst/>
                  <a:gdLst>
                    <a:gd name="T0" fmla="*/ 0 w 422"/>
                    <a:gd name="T1" fmla="*/ 725 h 742"/>
                    <a:gd name="T2" fmla="*/ 34 w 422"/>
                    <a:gd name="T3" fmla="*/ 742 h 742"/>
                    <a:gd name="T4" fmla="*/ 422 w 422"/>
                    <a:gd name="T5" fmla="*/ 657 h 742"/>
                    <a:gd name="T6" fmla="*/ 422 w 422"/>
                    <a:gd name="T7" fmla="*/ 16 h 742"/>
                    <a:gd name="T8" fmla="*/ 388 w 422"/>
                    <a:gd name="T9" fmla="*/ 0 h 742"/>
                    <a:gd name="T10" fmla="*/ 0 w 422"/>
                    <a:gd name="T11" fmla="*/ 84 h 742"/>
                    <a:gd name="T12" fmla="*/ 0 w 422"/>
                    <a:gd name="T13" fmla="*/ 725 h 742"/>
                    <a:gd name="T14" fmla="*/ 0 60000 65536"/>
                    <a:gd name="T15" fmla="*/ 0 60000 65536"/>
                    <a:gd name="T16" fmla="*/ 0 60000 65536"/>
                    <a:gd name="T17" fmla="*/ 0 60000 65536"/>
                    <a:gd name="T18" fmla="*/ 0 60000 65536"/>
                    <a:gd name="T19" fmla="*/ 0 60000 65536"/>
                    <a:gd name="T20" fmla="*/ 0 60000 65536"/>
                    <a:gd name="T21" fmla="*/ 0 w 422"/>
                    <a:gd name="T22" fmla="*/ 0 h 742"/>
                    <a:gd name="T23" fmla="*/ 422 w 422"/>
                    <a:gd name="T24" fmla="*/ 742 h 7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2" h="742">
                      <a:moveTo>
                        <a:pt x="0" y="725"/>
                      </a:moveTo>
                      <a:lnTo>
                        <a:pt x="34" y="742"/>
                      </a:lnTo>
                      <a:lnTo>
                        <a:pt x="422" y="657"/>
                      </a:lnTo>
                      <a:lnTo>
                        <a:pt x="422" y="16"/>
                      </a:lnTo>
                      <a:lnTo>
                        <a:pt x="388" y="0"/>
                      </a:lnTo>
                      <a:lnTo>
                        <a:pt x="0" y="84"/>
                      </a:lnTo>
                      <a:lnTo>
                        <a:pt x="0" y="72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9" name="Freeform 391">
                  <a:extLst>
                    <a:ext uri="{FF2B5EF4-FFF2-40B4-BE49-F238E27FC236}">
                      <a16:creationId xmlns:a16="http://schemas.microsoft.com/office/drawing/2014/main" id="{B3DA714A-3FB9-298C-21DC-E3DFB1B59484}"/>
                    </a:ext>
                  </a:extLst>
                </p:cNvPr>
                <p:cNvSpPr>
                  <a:spLocks/>
                </p:cNvSpPr>
                <p:nvPr/>
              </p:nvSpPr>
              <p:spPr bwMode="auto">
                <a:xfrm>
                  <a:off x="5036" y="2604"/>
                  <a:ext cx="211" cy="371"/>
                </a:xfrm>
                <a:custGeom>
                  <a:avLst/>
                  <a:gdLst>
                    <a:gd name="T0" fmla="*/ 41 w 423"/>
                    <a:gd name="T1" fmla="*/ 742 h 742"/>
                    <a:gd name="T2" fmla="*/ 0 w 423"/>
                    <a:gd name="T3" fmla="*/ 726 h 742"/>
                    <a:gd name="T4" fmla="*/ 0 w 423"/>
                    <a:gd name="T5" fmla="*/ 84 h 742"/>
                    <a:gd name="T6" fmla="*/ 388 w 423"/>
                    <a:gd name="T7" fmla="*/ 0 h 742"/>
                    <a:gd name="T8" fmla="*/ 423 w 423"/>
                    <a:gd name="T9" fmla="*/ 23 h 742"/>
                    <a:gd name="T10" fmla="*/ 41 w 423"/>
                    <a:gd name="T11" fmla="*/ 105 h 742"/>
                    <a:gd name="T12" fmla="*/ 41 w 423"/>
                    <a:gd name="T13" fmla="*/ 742 h 742"/>
                    <a:gd name="T14" fmla="*/ 0 60000 65536"/>
                    <a:gd name="T15" fmla="*/ 0 60000 65536"/>
                    <a:gd name="T16" fmla="*/ 0 60000 65536"/>
                    <a:gd name="T17" fmla="*/ 0 60000 65536"/>
                    <a:gd name="T18" fmla="*/ 0 60000 65536"/>
                    <a:gd name="T19" fmla="*/ 0 60000 65536"/>
                    <a:gd name="T20" fmla="*/ 0 60000 65536"/>
                    <a:gd name="T21" fmla="*/ 0 w 423"/>
                    <a:gd name="T22" fmla="*/ 0 h 742"/>
                    <a:gd name="T23" fmla="*/ 423 w 423"/>
                    <a:gd name="T24" fmla="*/ 742 h 7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3" h="742">
                      <a:moveTo>
                        <a:pt x="41" y="742"/>
                      </a:moveTo>
                      <a:lnTo>
                        <a:pt x="0" y="726"/>
                      </a:lnTo>
                      <a:lnTo>
                        <a:pt x="0" y="84"/>
                      </a:lnTo>
                      <a:lnTo>
                        <a:pt x="388" y="0"/>
                      </a:lnTo>
                      <a:lnTo>
                        <a:pt x="423" y="23"/>
                      </a:lnTo>
                      <a:lnTo>
                        <a:pt x="41" y="105"/>
                      </a:lnTo>
                      <a:lnTo>
                        <a:pt x="41"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 name="Freeform 392">
                  <a:extLst>
                    <a:ext uri="{FF2B5EF4-FFF2-40B4-BE49-F238E27FC236}">
                      <a16:creationId xmlns:a16="http://schemas.microsoft.com/office/drawing/2014/main" id="{3868B198-77EC-6FF8-467A-21D694CC4261}"/>
                    </a:ext>
                  </a:extLst>
                </p:cNvPr>
                <p:cNvSpPr>
                  <a:spLocks noEditPoints="1"/>
                </p:cNvSpPr>
                <p:nvPr/>
              </p:nvSpPr>
              <p:spPr bwMode="auto">
                <a:xfrm>
                  <a:off x="5028" y="2595"/>
                  <a:ext cx="226" cy="386"/>
                </a:xfrm>
                <a:custGeom>
                  <a:avLst/>
                  <a:gdLst>
                    <a:gd name="T0" fmla="*/ 403 w 454"/>
                    <a:gd name="T1" fmla="*/ 1 h 773"/>
                    <a:gd name="T2" fmla="*/ 0 w 454"/>
                    <a:gd name="T3" fmla="*/ 85 h 773"/>
                    <a:gd name="T4" fmla="*/ 0 w 454"/>
                    <a:gd name="T5" fmla="*/ 749 h 773"/>
                    <a:gd name="T6" fmla="*/ 47 w 454"/>
                    <a:gd name="T7" fmla="*/ 773 h 773"/>
                    <a:gd name="T8" fmla="*/ 454 w 454"/>
                    <a:gd name="T9" fmla="*/ 684 h 773"/>
                    <a:gd name="T10" fmla="*/ 454 w 454"/>
                    <a:gd name="T11" fmla="*/ 19 h 773"/>
                    <a:gd name="T12" fmla="*/ 408 w 454"/>
                    <a:gd name="T13" fmla="*/ 0 h 773"/>
                    <a:gd name="T14" fmla="*/ 403 w 454"/>
                    <a:gd name="T15" fmla="*/ 1 h 773"/>
                    <a:gd name="T16" fmla="*/ 404 w 454"/>
                    <a:gd name="T17" fmla="*/ 33 h 773"/>
                    <a:gd name="T18" fmla="*/ 408 w 454"/>
                    <a:gd name="T19" fmla="*/ 34 h 773"/>
                    <a:gd name="T20" fmla="*/ 412 w 454"/>
                    <a:gd name="T21" fmla="*/ 37 h 773"/>
                    <a:gd name="T22" fmla="*/ 417 w 454"/>
                    <a:gd name="T23" fmla="*/ 38 h 773"/>
                    <a:gd name="T24" fmla="*/ 422 w 454"/>
                    <a:gd name="T25" fmla="*/ 40 h 773"/>
                    <a:gd name="T26" fmla="*/ 422 w 454"/>
                    <a:gd name="T27" fmla="*/ 143 h 773"/>
                    <a:gd name="T28" fmla="*/ 422 w 454"/>
                    <a:gd name="T29" fmla="*/ 348 h 773"/>
                    <a:gd name="T30" fmla="*/ 422 w 454"/>
                    <a:gd name="T31" fmla="*/ 555 h 773"/>
                    <a:gd name="T32" fmla="*/ 422 w 454"/>
                    <a:gd name="T33" fmla="*/ 659 h 773"/>
                    <a:gd name="T34" fmla="*/ 413 w 454"/>
                    <a:gd name="T35" fmla="*/ 660 h 773"/>
                    <a:gd name="T36" fmla="*/ 400 w 454"/>
                    <a:gd name="T37" fmla="*/ 663 h 773"/>
                    <a:gd name="T38" fmla="*/ 380 w 454"/>
                    <a:gd name="T39" fmla="*/ 668 h 773"/>
                    <a:gd name="T40" fmla="*/ 356 w 454"/>
                    <a:gd name="T41" fmla="*/ 673 h 773"/>
                    <a:gd name="T42" fmla="*/ 327 w 454"/>
                    <a:gd name="T43" fmla="*/ 680 h 773"/>
                    <a:gd name="T44" fmla="*/ 297 w 454"/>
                    <a:gd name="T45" fmla="*/ 685 h 773"/>
                    <a:gd name="T46" fmla="*/ 265 w 454"/>
                    <a:gd name="T47" fmla="*/ 692 h 773"/>
                    <a:gd name="T48" fmla="*/ 231 w 454"/>
                    <a:gd name="T49" fmla="*/ 700 h 773"/>
                    <a:gd name="T50" fmla="*/ 199 w 454"/>
                    <a:gd name="T51" fmla="*/ 707 h 773"/>
                    <a:gd name="T52" fmla="*/ 167 w 454"/>
                    <a:gd name="T53" fmla="*/ 714 h 773"/>
                    <a:gd name="T54" fmla="*/ 137 w 454"/>
                    <a:gd name="T55" fmla="*/ 721 h 773"/>
                    <a:gd name="T56" fmla="*/ 111 w 454"/>
                    <a:gd name="T57" fmla="*/ 727 h 773"/>
                    <a:gd name="T58" fmla="*/ 88 w 454"/>
                    <a:gd name="T59" fmla="*/ 731 h 773"/>
                    <a:gd name="T60" fmla="*/ 70 w 454"/>
                    <a:gd name="T61" fmla="*/ 736 h 773"/>
                    <a:gd name="T62" fmla="*/ 58 w 454"/>
                    <a:gd name="T63" fmla="*/ 738 h 773"/>
                    <a:gd name="T64" fmla="*/ 52 w 454"/>
                    <a:gd name="T65" fmla="*/ 739 h 773"/>
                    <a:gd name="T66" fmla="*/ 48 w 454"/>
                    <a:gd name="T67" fmla="*/ 737 h 773"/>
                    <a:gd name="T68" fmla="*/ 43 w 454"/>
                    <a:gd name="T69" fmla="*/ 735 h 773"/>
                    <a:gd name="T70" fmla="*/ 38 w 454"/>
                    <a:gd name="T71" fmla="*/ 731 h 773"/>
                    <a:gd name="T72" fmla="*/ 32 w 454"/>
                    <a:gd name="T73" fmla="*/ 729 h 773"/>
                    <a:gd name="T74" fmla="*/ 32 w 454"/>
                    <a:gd name="T75" fmla="*/ 628 h 773"/>
                    <a:gd name="T76" fmla="*/ 32 w 454"/>
                    <a:gd name="T77" fmla="*/ 423 h 773"/>
                    <a:gd name="T78" fmla="*/ 32 w 454"/>
                    <a:gd name="T79" fmla="*/ 215 h 773"/>
                    <a:gd name="T80" fmla="*/ 32 w 454"/>
                    <a:gd name="T81" fmla="*/ 110 h 773"/>
                    <a:gd name="T82" fmla="*/ 40 w 454"/>
                    <a:gd name="T83" fmla="*/ 109 h 773"/>
                    <a:gd name="T84" fmla="*/ 54 w 454"/>
                    <a:gd name="T85" fmla="*/ 106 h 773"/>
                    <a:gd name="T86" fmla="*/ 75 w 454"/>
                    <a:gd name="T87" fmla="*/ 101 h 773"/>
                    <a:gd name="T88" fmla="*/ 99 w 454"/>
                    <a:gd name="T89" fmla="*/ 97 h 773"/>
                    <a:gd name="T90" fmla="*/ 127 w 454"/>
                    <a:gd name="T91" fmla="*/ 91 h 773"/>
                    <a:gd name="T92" fmla="*/ 158 w 454"/>
                    <a:gd name="T93" fmla="*/ 84 h 773"/>
                    <a:gd name="T94" fmla="*/ 190 w 454"/>
                    <a:gd name="T95" fmla="*/ 77 h 773"/>
                    <a:gd name="T96" fmla="*/ 223 w 454"/>
                    <a:gd name="T97" fmla="*/ 70 h 773"/>
                    <a:gd name="T98" fmla="*/ 257 w 454"/>
                    <a:gd name="T99" fmla="*/ 63 h 773"/>
                    <a:gd name="T100" fmla="*/ 289 w 454"/>
                    <a:gd name="T101" fmla="*/ 57 h 773"/>
                    <a:gd name="T102" fmla="*/ 319 w 454"/>
                    <a:gd name="T103" fmla="*/ 51 h 773"/>
                    <a:gd name="T104" fmla="*/ 346 w 454"/>
                    <a:gd name="T105" fmla="*/ 45 h 773"/>
                    <a:gd name="T106" fmla="*/ 369 w 454"/>
                    <a:gd name="T107" fmla="*/ 40 h 773"/>
                    <a:gd name="T108" fmla="*/ 387 w 454"/>
                    <a:gd name="T109" fmla="*/ 37 h 773"/>
                    <a:gd name="T110" fmla="*/ 398 w 454"/>
                    <a:gd name="T111" fmla="*/ 34 h 773"/>
                    <a:gd name="T112" fmla="*/ 404 w 454"/>
                    <a:gd name="T113" fmla="*/ 33 h 7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4"/>
                    <a:gd name="T172" fmla="*/ 0 h 773"/>
                    <a:gd name="T173" fmla="*/ 454 w 454"/>
                    <a:gd name="T174" fmla="*/ 773 h 7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4" h="773">
                      <a:moveTo>
                        <a:pt x="403" y="1"/>
                      </a:moveTo>
                      <a:lnTo>
                        <a:pt x="0" y="85"/>
                      </a:lnTo>
                      <a:lnTo>
                        <a:pt x="0" y="749"/>
                      </a:lnTo>
                      <a:lnTo>
                        <a:pt x="47" y="773"/>
                      </a:lnTo>
                      <a:lnTo>
                        <a:pt x="454" y="684"/>
                      </a:lnTo>
                      <a:lnTo>
                        <a:pt x="454" y="19"/>
                      </a:lnTo>
                      <a:lnTo>
                        <a:pt x="408" y="0"/>
                      </a:lnTo>
                      <a:lnTo>
                        <a:pt x="403" y="1"/>
                      </a:lnTo>
                      <a:close/>
                      <a:moveTo>
                        <a:pt x="404" y="33"/>
                      </a:moveTo>
                      <a:lnTo>
                        <a:pt x="408" y="34"/>
                      </a:lnTo>
                      <a:lnTo>
                        <a:pt x="412" y="37"/>
                      </a:lnTo>
                      <a:lnTo>
                        <a:pt x="417" y="38"/>
                      </a:lnTo>
                      <a:lnTo>
                        <a:pt x="422" y="40"/>
                      </a:lnTo>
                      <a:lnTo>
                        <a:pt x="422" y="143"/>
                      </a:lnTo>
                      <a:lnTo>
                        <a:pt x="422" y="348"/>
                      </a:lnTo>
                      <a:lnTo>
                        <a:pt x="422" y="555"/>
                      </a:lnTo>
                      <a:lnTo>
                        <a:pt x="422" y="659"/>
                      </a:lnTo>
                      <a:lnTo>
                        <a:pt x="413" y="660"/>
                      </a:lnTo>
                      <a:lnTo>
                        <a:pt x="400" y="663"/>
                      </a:lnTo>
                      <a:lnTo>
                        <a:pt x="380" y="668"/>
                      </a:lnTo>
                      <a:lnTo>
                        <a:pt x="356" y="673"/>
                      </a:lnTo>
                      <a:lnTo>
                        <a:pt x="327" y="680"/>
                      </a:lnTo>
                      <a:lnTo>
                        <a:pt x="297" y="685"/>
                      </a:lnTo>
                      <a:lnTo>
                        <a:pt x="265" y="692"/>
                      </a:lnTo>
                      <a:lnTo>
                        <a:pt x="231" y="700"/>
                      </a:lnTo>
                      <a:lnTo>
                        <a:pt x="199" y="707"/>
                      </a:lnTo>
                      <a:lnTo>
                        <a:pt x="167" y="714"/>
                      </a:lnTo>
                      <a:lnTo>
                        <a:pt x="137" y="721"/>
                      </a:lnTo>
                      <a:lnTo>
                        <a:pt x="111" y="727"/>
                      </a:lnTo>
                      <a:lnTo>
                        <a:pt x="88" y="731"/>
                      </a:lnTo>
                      <a:lnTo>
                        <a:pt x="70" y="736"/>
                      </a:lnTo>
                      <a:lnTo>
                        <a:pt x="58" y="738"/>
                      </a:lnTo>
                      <a:lnTo>
                        <a:pt x="52" y="739"/>
                      </a:lnTo>
                      <a:lnTo>
                        <a:pt x="48" y="737"/>
                      </a:lnTo>
                      <a:lnTo>
                        <a:pt x="43" y="735"/>
                      </a:lnTo>
                      <a:lnTo>
                        <a:pt x="38" y="731"/>
                      </a:lnTo>
                      <a:lnTo>
                        <a:pt x="32" y="729"/>
                      </a:lnTo>
                      <a:lnTo>
                        <a:pt x="32" y="628"/>
                      </a:lnTo>
                      <a:lnTo>
                        <a:pt x="32" y="423"/>
                      </a:lnTo>
                      <a:lnTo>
                        <a:pt x="32" y="215"/>
                      </a:lnTo>
                      <a:lnTo>
                        <a:pt x="32" y="110"/>
                      </a:lnTo>
                      <a:lnTo>
                        <a:pt x="40" y="109"/>
                      </a:lnTo>
                      <a:lnTo>
                        <a:pt x="54" y="106"/>
                      </a:lnTo>
                      <a:lnTo>
                        <a:pt x="75" y="101"/>
                      </a:lnTo>
                      <a:lnTo>
                        <a:pt x="99" y="97"/>
                      </a:lnTo>
                      <a:lnTo>
                        <a:pt x="127" y="91"/>
                      </a:lnTo>
                      <a:lnTo>
                        <a:pt x="158" y="84"/>
                      </a:lnTo>
                      <a:lnTo>
                        <a:pt x="190" y="77"/>
                      </a:lnTo>
                      <a:lnTo>
                        <a:pt x="223" y="70"/>
                      </a:lnTo>
                      <a:lnTo>
                        <a:pt x="257" y="63"/>
                      </a:lnTo>
                      <a:lnTo>
                        <a:pt x="289" y="57"/>
                      </a:lnTo>
                      <a:lnTo>
                        <a:pt x="319" y="51"/>
                      </a:lnTo>
                      <a:lnTo>
                        <a:pt x="346" y="45"/>
                      </a:lnTo>
                      <a:lnTo>
                        <a:pt x="369" y="40"/>
                      </a:lnTo>
                      <a:lnTo>
                        <a:pt x="387" y="37"/>
                      </a:lnTo>
                      <a:lnTo>
                        <a:pt x="398" y="34"/>
                      </a:lnTo>
                      <a:lnTo>
                        <a:pt x="404"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 name="Freeform 393">
                  <a:extLst>
                    <a:ext uri="{FF2B5EF4-FFF2-40B4-BE49-F238E27FC236}">
                      <a16:creationId xmlns:a16="http://schemas.microsoft.com/office/drawing/2014/main" id="{A5D8D72D-8268-6525-D076-274B911FEBC3}"/>
                    </a:ext>
                  </a:extLst>
                </p:cNvPr>
                <p:cNvSpPr>
                  <a:spLocks/>
                </p:cNvSpPr>
                <p:nvPr/>
              </p:nvSpPr>
              <p:spPr bwMode="auto">
                <a:xfrm>
                  <a:off x="5090" y="2653"/>
                  <a:ext cx="122" cy="130"/>
                </a:xfrm>
                <a:custGeom>
                  <a:avLst/>
                  <a:gdLst>
                    <a:gd name="T0" fmla="*/ 0 w 244"/>
                    <a:gd name="T1" fmla="*/ 52 h 262"/>
                    <a:gd name="T2" fmla="*/ 244 w 244"/>
                    <a:gd name="T3" fmla="*/ 0 h 262"/>
                    <a:gd name="T4" fmla="*/ 244 w 244"/>
                    <a:gd name="T5" fmla="*/ 209 h 262"/>
                    <a:gd name="T6" fmla="*/ 0 w 244"/>
                    <a:gd name="T7" fmla="*/ 262 h 262"/>
                    <a:gd name="T8" fmla="*/ 0 w 244"/>
                    <a:gd name="T9" fmla="*/ 52 h 262"/>
                    <a:gd name="T10" fmla="*/ 0 60000 65536"/>
                    <a:gd name="T11" fmla="*/ 0 60000 65536"/>
                    <a:gd name="T12" fmla="*/ 0 60000 65536"/>
                    <a:gd name="T13" fmla="*/ 0 60000 65536"/>
                    <a:gd name="T14" fmla="*/ 0 60000 65536"/>
                    <a:gd name="T15" fmla="*/ 0 w 244"/>
                    <a:gd name="T16" fmla="*/ 0 h 262"/>
                    <a:gd name="T17" fmla="*/ 244 w 244"/>
                    <a:gd name="T18" fmla="*/ 262 h 262"/>
                  </a:gdLst>
                  <a:ahLst/>
                  <a:cxnLst>
                    <a:cxn ang="T10">
                      <a:pos x="T0" y="T1"/>
                    </a:cxn>
                    <a:cxn ang="T11">
                      <a:pos x="T2" y="T3"/>
                    </a:cxn>
                    <a:cxn ang="T12">
                      <a:pos x="T4" y="T5"/>
                    </a:cxn>
                    <a:cxn ang="T13">
                      <a:pos x="T6" y="T7"/>
                    </a:cxn>
                    <a:cxn ang="T14">
                      <a:pos x="T8" y="T9"/>
                    </a:cxn>
                  </a:cxnLst>
                  <a:rect l="T15" t="T16" r="T17" b="T18"/>
                  <a:pathLst>
                    <a:path w="244" h="262">
                      <a:moveTo>
                        <a:pt x="0" y="52"/>
                      </a:moveTo>
                      <a:lnTo>
                        <a:pt x="244" y="0"/>
                      </a:lnTo>
                      <a:lnTo>
                        <a:pt x="244" y="209"/>
                      </a:lnTo>
                      <a:lnTo>
                        <a:pt x="0" y="262"/>
                      </a:lnTo>
                      <a:lnTo>
                        <a:pt x="0" y="52"/>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 name="Freeform 394">
                  <a:extLst>
                    <a:ext uri="{FF2B5EF4-FFF2-40B4-BE49-F238E27FC236}">
                      <a16:creationId xmlns:a16="http://schemas.microsoft.com/office/drawing/2014/main" id="{D1615640-CD06-E2E4-EAE5-A0F8EB2E1797}"/>
                    </a:ext>
                  </a:extLst>
                </p:cNvPr>
                <p:cNvSpPr>
                  <a:spLocks/>
                </p:cNvSpPr>
                <p:nvPr/>
              </p:nvSpPr>
              <p:spPr bwMode="auto">
                <a:xfrm>
                  <a:off x="5090" y="2653"/>
                  <a:ext cx="122" cy="130"/>
                </a:xfrm>
                <a:custGeom>
                  <a:avLst/>
                  <a:gdLst>
                    <a:gd name="T0" fmla="*/ 209 w 244"/>
                    <a:gd name="T1" fmla="*/ 9 h 262"/>
                    <a:gd name="T2" fmla="*/ 209 w 244"/>
                    <a:gd name="T3" fmla="*/ 191 h 262"/>
                    <a:gd name="T4" fmla="*/ 0 w 244"/>
                    <a:gd name="T5" fmla="*/ 236 h 262"/>
                    <a:gd name="T6" fmla="*/ 0 w 244"/>
                    <a:gd name="T7" fmla="*/ 262 h 262"/>
                    <a:gd name="T8" fmla="*/ 244 w 244"/>
                    <a:gd name="T9" fmla="*/ 209 h 262"/>
                    <a:gd name="T10" fmla="*/ 244 w 244"/>
                    <a:gd name="T11" fmla="*/ 0 h 262"/>
                    <a:gd name="T12" fmla="*/ 209 w 244"/>
                    <a:gd name="T13" fmla="*/ 9 h 262"/>
                    <a:gd name="T14" fmla="*/ 0 60000 65536"/>
                    <a:gd name="T15" fmla="*/ 0 60000 65536"/>
                    <a:gd name="T16" fmla="*/ 0 60000 65536"/>
                    <a:gd name="T17" fmla="*/ 0 60000 65536"/>
                    <a:gd name="T18" fmla="*/ 0 60000 65536"/>
                    <a:gd name="T19" fmla="*/ 0 60000 65536"/>
                    <a:gd name="T20" fmla="*/ 0 60000 65536"/>
                    <a:gd name="T21" fmla="*/ 0 w 244"/>
                    <a:gd name="T22" fmla="*/ 0 h 262"/>
                    <a:gd name="T23" fmla="*/ 244 w 244"/>
                    <a:gd name="T24" fmla="*/ 262 h 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262">
                      <a:moveTo>
                        <a:pt x="209" y="9"/>
                      </a:moveTo>
                      <a:lnTo>
                        <a:pt x="209" y="191"/>
                      </a:lnTo>
                      <a:lnTo>
                        <a:pt x="0" y="236"/>
                      </a:lnTo>
                      <a:lnTo>
                        <a:pt x="0" y="262"/>
                      </a:lnTo>
                      <a:lnTo>
                        <a:pt x="244" y="209"/>
                      </a:lnTo>
                      <a:lnTo>
                        <a:pt x="244" y="0"/>
                      </a:lnTo>
                      <a:lnTo>
                        <a:pt x="20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 name="Freeform 395">
                  <a:extLst>
                    <a:ext uri="{FF2B5EF4-FFF2-40B4-BE49-F238E27FC236}">
                      <a16:creationId xmlns:a16="http://schemas.microsoft.com/office/drawing/2014/main" id="{2145C0B2-779C-2089-73D0-93C6972BFB80}"/>
                    </a:ext>
                  </a:extLst>
                </p:cNvPr>
                <p:cNvSpPr>
                  <a:spLocks/>
                </p:cNvSpPr>
                <p:nvPr/>
              </p:nvSpPr>
              <p:spPr bwMode="auto">
                <a:xfrm>
                  <a:off x="5086" y="2819"/>
                  <a:ext cx="34" cy="34"/>
                </a:xfrm>
                <a:custGeom>
                  <a:avLst/>
                  <a:gdLst>
                    <a:gd name="T0" fmla="*/ 68 w 68"/>
                    <a:gd name="T1" fmla="*/ 33 h 68"/>
                    <a:gd name="T2" fmla="*/ 67 w 68"/>
                    <a:gd name="T3" fmla="*/ 40 h 68"/>
                    <a:gd name="T4" fmla="*/ 66 w 68"/>
                    <a:gd name="T5" fmla="*/ 47 h 68"/>
                    <a:gd name="T6" fmla="*/ 63 w 68"/>
                    <a:gd name="T7" fmla="*/ 53 h 68"/>
                    <a:gd name="T8" fmla="*/ 58 w 68"/>
                    <a:gd name="T9" fmla="*/ 58 h 68"/>
                    <a:gd name="T10" fmla="*/ 53 w 68"/>
                    <a:gd name="T11" fmla="*/ 62 h 68"/>
                    <a:gd name="T12" fmla="*/ 48 w 68"/>
                    <a:gd name="T13" fmla="*/ 66 h 68"/>
                    <a:gd name="T14" fmla="*/ 41 w 68"/>
                    <a:gd name="T15" fmla="*/ 67 h 68"/>
                    <a:gd name="T16" fmla="*/ 34 w 68"/>
                    <a:gd name="T17" fmla="*/ 68 h 68"/>
                    <a:gd name="T18" fmla="*/ 21 w 68"/>
                    <a:gd name="T19" fmla="*/ 66 h 68"/>
                    <a:gd name="T20" fmla="*/ 11 w 68"/>
                    <a:gd name="T21" fmla="*/ 58 h 68"/>
                    <a:gd name="T22" fmla="*/ 3 w 68"/>
                    <a:gd name="T23" fmla="*/ 47 h 68"/>
                    <a:gd name="T24" fmla="*/ 0 w 68"/>
                    <a:gd name="T25" fmla="*/ 33 h 68"/>
                    <a:gd name="T26" fmla="*/ 3 w 68"/>
                    <a:gd name="T27" fmla="*/ 21 h 68"/>
                    <a:gd name="T28" fmla="*/ 11 w 68"/>
                    <a:gd name="T29" fmla="*/ 9 h 68"/>
                    <a:gd name="T30" fmla="*/ 21 w 68"/>
                    <a:gd name="T31" fmla="*/ 2 h 68"/>
                    <a:gd name="T32" fmla="*/ 34 w 68"/>
                    <a:gd name="T33" fmla="*/ 0 h 68"/>
                    <a:gd name="T34" fmla="*/ 41 w 68"/>
                    <a:gd name="T35" fmla="*/ 1 h 68"/>
                    <a:gd name="T36" fmla="*/ 48 w 68"/>
                    <a:gd name="T37" fmla="*/ 2 h 68"/>
                    <a:gd name="T38" fmla="*/ 53 w 68"/>
                    <a:gd name="T39" fmla="*/ 6 h 68"/>
                    <a:gd name="T40" fmla="*/ 58 w 68"/>
                    <a:gd name="T41" fmla="*/ 9 h 68"/>
                    <a:gd name="T42" fmla="*/ 63 w 68"/>
                    <a:gd name="T43" fmla="*/ 15 h 68"/>
                    <a:gd name="T44" fmla="*/ 66 w 68"/>
                    <a:gd name="T45" fmla="*/ 21 h 68"/>
                    <a:gd name="T46" fmla="*/ 67 w 68"/>
                    <a:gd name="T47" fmla="*/ 26 h 68"/>
                    <a:gd name="T48" fmla="*/ 68 w 68"/>
                    <a:gd name="T49" fmla="*/ 33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68"/>
                    <a:gd name="T77" fmla="*/ 68 w 68"/>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68">
                      <a:moveTo>
                        <a:pt x="68" y="33"/>
                      </a:moveTo>
                      <a:lnTo>
                        <a:pt x="67" y="40"/>
                      </a:lnTo>
                      <a:lnTo>
                        <a:pt x="66" y="47"/>
                      </a:lnTo>
                      <a:lnTo>
                        <a:pt x="63" y="53"/>
                      </a:lnTo>
                      <a:lnTo>
                        <a:pt x="58" y="58"/>
                      </a:lnTo>
                      <a:lnTo>
                        <a:pt x="53" y="62"/>
                      </a:lnTo>
                      <a:lnTo>
                        <a:pt x="48" y="66"/>
                      </a:lnTo>
                      <a:lnTo>
                        <a:pt x="41" y="67"/>
                      </a:lnTo>
                      <a:lnTo>
                        <a:pt x="34" y="68"/>
                      </a:lnTo>
                      <a:lnTo>
                        <a:pt x="21" y="66"/>
                      </a:lnTo>
                      <a:lnTo>
                        <a:pt x="11" y="58"/>
                      </a:lnTo>
                      <a:lnTo>
                        <a:pt x="3" y="47"/>
                      </a:lnTo>
                      <a:lnTo>
                        <a:pt x="0" y="33"/>
                      </a:lnTo>
                      <a:lnTo>
                        <a:pt x="3" y="21"/>
                      </a:lnTo>
                      <a:lnTo>
                        <a:pt x="11" y="9"/>
                      </a:lnTo>
                      <a:lnTo>
                        <a:pt x="21" y="2"/>
                      </a:lnTo>
                      <a:lnTo>
                        <a:pt x="34" y="0"/>
                      </a:lnTo>
                      <a:lnTo>
                        <a:pt x="41" y="1"/>
                      </a:lnTo>
                      <a:lnTo>
                        <a:pt x="48" y="2"/>
                      </a:lnTo>
                      <a:lnTo>
                        <a:pt x="53" y="6"/>
                      </a:lnTo>
                      <a:lnTo>
                        <a:pt x="58" y="9"/>
                      </a:lnTo>
                      <a:lnTo>
                        <a:pt x="63" y="15"/>
                      </a:lnTo>
                      <a:lnTo>
                        <a:pt x="66" y="21"/>
                      </a:lnTo>
                      <a:lnTo>
                        <a:pt x="67" y="26"/>
                      </a:lnTo>
                      <a:lnTo>
                        <a:pt x="6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 name="Freeform 396">
                  <a:extLst>
                    <a:ext uri="{FF2B5EF4-FFF2-40B4-BE49-F238E27FC236}">
                      <a16:creationId xmlns:a16="http://schemas.microsoft.com/office/drawing/2014/main" id="{E0C05B20-7A3E-E756-FEAC-D5C86C6F1A23}"/>
                    </a:ext>
                  </a:extLst>
                </p:cNvPr>
                <p:cNvSpPr>
                  <a:spLocks/>
                </p:cNvSpPr>
                <p:nvPr/>
              </p:nvSpPr>
              <p:spPr bwMode="auto">
                <a:xfrm>
                  <a:off x="5099" y="2829"/>
                  <a:ext cx="13" cy="13"/>
                </a:xfrm>
                <a:custGeom>
                  <a:avLst/>
                  <a:gdLst>
                    <a:gd name="T0" fmla="*/ 25 w 25"/>
                    <a:gd name="T1" fmla="*/ 12 h 25"/>
                    <a:gd name="T2" fmla="*/ 24 w 25"/>
                    <a:gd name="T3" fmla="*/ 17 h 25"/>
                    <a:gd name="T4" fmla="*/ 22 w 25"/>
                    <a:gd name="T5" fmla="*/ 22 h 25"/>
                    <a:gd name="T6" fmla="*/ 17 w 25"/>
                    <a:gd name="T7" fmla="*/ 24 h 25"/>
                    <a:gd name="T8" fmla="*/ 13 w 25"/>
                    <a:gd name="T9" fmla="*/ 25 h 25"/>
                    <a:gd name="T10" fmla="*/ 8 w 25"/>
                    <a:gd name="T11" fmla="*/ 24 h 25"/>
                    <a:gd name="T12" fmla="*/ 3 w 25"/>
                    <a:gd name="T13" fmla="*/ 22 h 25"/>
                    <a:gd name="T14" fmla="*/ 1 w 25"/>
                    <a:gd name="T15" fmla="*/ 17 h 25"/>
                    <a:gd name="T16" fmla="*/ 0 w 25"/>
                    <a:gd name="T17" fmla="*/ 12 h 25"/>
                    <a:gd name="T18" fmla="*/ 1 w 25"/>
                    <a:gd name="T19" fmla="*/ 8 h 25"/>
                    <a:gd name="T20" fmla="*/ 3 w 25"/>
                    <a:gd name="T21" fmla="*/ 3 h 25"/>
                    <a:gd name="T22" fmla="*/ 8 w 25"/>
                    <a:gd name="T23" fmla="*/ 1 h 25"/>
                    <a:gd name="T24" fmla="*/ 13 w 25"/>
                    <a:gd name="T25" fmla="*/ 0 h 25"/>
                    <a:gd name="T26" fmla="*/ 17 w 25"/>
                    <a:gd name="T27" fmla="*/ 1 h 25"/>
                    <a:gd name="T28" fmla="*/ 22 w 25"/>
                    <a:gd name="T29" fmla="*/ 3 h 25"/>
                    <a:gd name="T30" fmla="*/ 24 w 25"/>
                    <a:gd name="T31" fmla="*/ 8 h 25"/>
                    <a:gd name="T32" fmla="*/ 25 w 25"/>
                    <a:gd name="T33" fmla="*/ 12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25" y="12"/>
                      </a:moveTo>
                      <a:lnTo>
                        <a:pt x="24" y="17"/>
                      </a:lnTo>
                      <a:lnTo>
                        <a:pt x="22" y="22"/>
                      </a:lnTo>
                      <a:lnTo>
                        <a:pt x="17" y="24"/>
                      </a:lnTo>
                      <a:lnTo>
                        <a:pt x="13" y="25"/>
                      </a:lnTo>
                      <a:lnTo>
                        <a:pt x="8" y="24"/>
                      </a:lnTo>
                      <a:lnTo>
                        <a:pt x="3" y="22"/>
                      </a:lnTo>
                      <a:lnTo>
                        <a:pt x="1" y="17"/>
                      </a:lnTo>
                      <a:lnTo>
                        <a:pt x="0" y="12"/>
                      </a:lnTo>
                      <a:lnTo>
                        <a:pt x="1" y="8"/>
                      </a:lnTo>
                      <a:lnTo>
                        <a:pt x="3" y="3"/>
                      </a:lnTo>
                      <a:lnTo>
                        <a:pt x="8" y="1"/>
                      </a:lnTo>
                      <a:lnTo>
                        <a:pt x="13" y="0"/>
                      </a:lnTo>
                      <a:lnTo>
                        <a:pt x="17" y="1"/>
                      </a:lnTo>
                      <a:lnTo>
                        <a:pt x="22" y="3"/>
                      </a:lnTo>
                      <a:lnTo>
                        <a:pt x="24" y="8"/>
                      </a:lnTo>
                      <a:lnTo>
                        <a:pt x="25"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5" name="Freeform 397">
                  <a:extLst>
                    <a:ext uri="{FF2B5EF4-FFF2-40B4-BE49-F238E27FC236}">
                      <a16:creationId xmlns:a16="http://schemas.microsoft.com/office/drawing/2014/main" id="{31CCD336-9C5A-4E78-C552-352D12B05AC2}"/>
                    </a:ext>
                  </a:extLst>
                </p:cNvPr>
                <p:cNvSpPr>
                  <a:spLocks noEditPoints="1"/>
                </p:cNvSpPr>
                <p:nvPr/>
              </p:nvSpPr>
              <p:spPr bwMode="auto">
                <a:xfrm>
                  <a:off x="5085" y="2645"/>
                  <a:ext cx="134" cy="146"/>
                </a:xfrm>
                <a:custGeom>
                  <a:avLst/>
                  <a:gdLst>
                    <a:gd name="T0" fmla="*/ 253 w 268"/>
                    <a:gd name="T1" fmla="*/ 2 h 292"/>
                    <a:gd name="T2" fmla="*/ 0 w 268"/>
                    <a:gd name="T3" fmla="*/ 58 h 292"/>
                    <a:gd name="T4" fmla="*/ 0 w 268"/>
                    <a:gd name="T5" fmla="*/ 292 h 292"/>
                    <a:gd name="T6" fmla="*/ 268 w 268"/>
                    <a:gd name="T7" fmla="*/ 234 h 292"/>
                    <a:gd name="T8" fmla="*/ 268 w 268"/>
                    <a:gd name="T9" fmla="*/ 0 h 292"/>
                    <a:gd name="T10" fmla="*/ 253 w 268"/>
                    <a:gd name="T11" fmla="*/ 2 h 292"/>
                    <a:gd name="T12" fmla="*/ 244 w 268"/>
                    <a:gd name="T13" fmla="*/ 29 h 292"/>
                    <a:gd name="T14" fmla="*/ 244 w 268"/>
                    <a:gd name="T15" fmla="*/ 66 h 292"/>
                    <a:gd name="T16" fmla="*/ 244 w 268"/>
                    <a:gd name="T17" fmla="*/ 124 h 292"/>
                    <a:gd name="T18" fmla="*/ 244 w 268"/>
                    <a:gd name="T19" fmla="*/ 182 h 292"/>
                    <a:gd name="T20" fmla="*/ 244 w 268"/>
                    <a:gd name="T21" fmla="*/ 214 h 292"/>
                    <a:gd name="T22" fmla="*/ 240 w 268"/>
                    <a:gd name="T23" fmla="*/ 216 h 292"/>
                    <a:gd name="T24" fmla="*/ 232 w 268"/>
                    <a:gd name="T25" fmla="*/ 217 h 292"/>
                    <a:gd name="T26" fmla="*/ 220 w 268"/>
                    <a:gd name="T27" fmla="*/ 219 h 292"/>
                    <a:gd name="T28" fmla="*/ 206 w 268"/>
                    <a:gd name="T29" fmla="*/ 222 h 292"/>
                    <a:gd name="T30" fmla="*/ 191 w 268"/>
                    <a:gd name="T31" fmla="*/ 226 h 292"/>
                    <a:gd name="T32" fmla="*/ 174 w 268"/>
                    <a:gd name="T33" fmla="*/ 229 h 292"/>
                    <a:gd name="T34" fmla="*/ 155 w 268"/>
                    <a:gd name="T35" fmla="*/ 233 h 292"/>
                    <a:gd name="T36" fmla="*/ 137 w 268"/>
                    <a:gd name="T37" fmla="*/ 237 h 292"/>
                    <a:gd name="T38" fmla="*/ 119 w 268"/>
                    <a:gd name="T39" fmla="*/ 241 h 292"/>
                    <a:gd name="T40" fmla="*/ 100 w 268"/>
                    <a:gd name="T41" fmla="*/ 245 h 292"/>
                    <a:gd name="T42" fmla="*/ 83 w 268"/>
                    <a:gd name="T43" fmla="*/ 249 h 292"/>
                    <a:gd name="T44" fmla="*/ 67 w 268"/>
                    <a:gd name="T45" fmla="*/ 252 h 292"/>
                    <a:gd name="T46" fmla="*/ 52 w 268"/>
                    <a:gd name="T47" fmla="*/ 256 h 292"/>
                    <a:gd name="T48" fmla="*/ 40 w 268"/>
                    <a:gd name="T49" fmla="*/ 258 h 292"/>
                    <a:gd name="T50" fmla="*/ 30 w 268"/>
                    <a:gd name="T51" fmla="*/ 260 h 292"/>
                    <a:gd name="T52" fmla="*/ 24 w 268"/>
                    <a:gd name="T53" fmla="*/ 262 h 292"/>
                    <a:gd name="T54" fmla="*/ 24 w 268"/>
                    <a:gd name="T55" fmla="*/ 225 h 292"/>
                    <a:gd name="T56" fmla="*/ 24 w 268"/>
                    <a:gd name="T57" fmla="*/ 166 h 292"/>
                    <a:gd name="T58" fmla="*/ 24 w 268"/>
                    <a:gd name="T59" fmla="*/ 110 h 292"/>
                    <a:gd name="T60" fmla="*/ 24 w 268"/>
                    <a:gd name="T61" fmla="*/ 76 h 292"/>
                    <a:gd name="T62" fmla="*/ 29 w 268"/>
                    <a:gd name="T63" fmla="*/ 75 h 292"/>
                    <a:gd name="T64" fmla="*/ 37 w 268"/>
                    <a:gd name="T65" fmla="*/ 74 h 292"/>
                    <a:gd name="T66" fmla="*/ 48 w 268"/>
                    <a:gd name="T67" fmla="*/ 72 h 292"/>
                    <a:gd name="T68" fmla="*/ 62 w 268"/>
                    <a:gd name="T69" fmla="*/ 68 h 292"/>
                    <a:gd name="T70" fmla="*/ 77 w 268"/>
                    <a:gd name="T71" fmla="*/ 65 h 292"/>
                    <a:gd name="T72" fmla="*/ 94 w 268"/>
                    <a:gd name="T73" fmla="*/ 61 h 292"/>
                    <a:gd name="T74" fmla="*/ 113 w 268"/>
                    <a:gd name="T75" fmla="*/ 58 h 292"/>
                    <a:gd name="T76" fmla="*/ 131 w 268"/>
                    <a:gd name="T77" fmla="*/ 53 h 292"/>
                    <a:gd name="T78" fmla="*/ 150 w 268"/>
                    <a:gd name="T79" fmla="*/ 50 h 292"/>
                    <a:gd name="T80" fmla="*/ 168 w 268"/>
                    <a:gd name="T81" fmla="*/ 45 h 292"/>
                    <a:gd name="T82" fmla="*/ 185 w 268"/>
                    <a:gd name="T83" fmla="*/ 42 h 292"/>
                    <a:gd name="T84" fmla="*/ 202 w 268"/>
                    <a:gd name="T85" fmla="*/ 38 h 292"/>
                    <a:gd name="T86" fmla="*/ 217 w 268"/>
                    <a:gd name="T87" fmla="*/ 35 h 292"/>
                    <a:gd name="T88" fmla="*/ 228 w 268"/>
                    <a:gd name="T89" fmla="*/ 32 h 292"/>
                    <a:gd name="T90" fmla="*/ 238 w 268"/>
                    <a:gd name="T91" fmla="*/ 30 h 292"/>
                    <a:gd name="T92" fmla="*/ 244 w 268"/>
                    <a:gd name="T93" fmla="*/ 29 h 2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8"/>
                    <a:gd name="T142" fmla="*/ 0 h 292"/>
                    <a:gd name="T143" fmla="*/ 268 w 268"/>
                    <a:gd name="T144" fmla="*/ 292 h 2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8" h="292">
                      <a:moveTo>
                        <a:pt x="253" y="2"/>
                      </a:moveTo>
                      <a:lnTo>
                        <a:pt x="0" y="58"/>
                      </a:lnTo>
                      <a:lnTo>
                        <a:pt x="0" y="292"/>
                      </a:lnTo>
                      <a:lnTo>
                        <a:pt x="268" y="234"/>
                      </a:lnTo>
                      <a:lnTo>
                        <a:pt x="268" y="0"/>
                      </a:lnTo>
                      <a:lnTo>
                        <a:pt x="253" y="2"/>
                      </a:lnTo>
                      <a:close/>
                      <a:moveTo>
                        <a:pt x="244" y="29"/>
                      </a:moveTo>
                      <a:lnTo>
                        <a:pt x="244" y="66"/>
                      </a:lnTo>
                      <a:lnTo>
                        <a:pt x="244" y="124"/>
                      </a:lnTo>
                      <a:lnTo>
                        <a:pt x="244" y="182"/>
                      </a:lnTo>
                      <a:lnTo>
                        <a:pt x="244" y="214"/>
                      </a:lnTo>
                      <a:lnTo>
                        <a:pt x="240" y="216"/>
                      </a:lnTo>
                      <a:lnTo>
                        <a:pt x="232" y="217"/>
                      </a:lnTo>
                      <a:lnTo>
                        <a:pt x="220" y="219"/>
                      </a:lnTo>
                      <a:lnTo>
                        <a:pt x="206" y="222"/>
                      </a:lnTo>
                      <a:lnTo>
                        <a:pt x="191" y="226"/>
                      </a:lnTo>
                      <a:lnTo>
                        <a:pt x="174" y="229"/>
                      </a:lnTo>
                      <a:lnTo>
                        <a:pt x="155" y="233"/>
                      </a:lnTo>
                      <a:lnTo>
                        <a:pt x="137" y="237"/>
                      </a:lnTo>
                      <a:lnTo>
                        <a:pt x="119" y="241"/>
                      </a:lnTo>
                      <a:lnTo>
                        <a:pt x="100" y="245"/>
                      </a:lnTo>
                      <a:lnTo>
                        <a:pt x="83" y="249"/>
                      </a:lnTo>
                      <a:lnTo>
                        <a:pt x="67" y="252"/>
                      </a:lnTo>
                      <a:lnTo>
                        <a:pt x="52" y="256"/>
                      </a:lnTo>
                      <a:lnTo>
                        <a:pt x="40" y="258"/>
                      </a:lnTo>
                      <a:lnTo>
                        <a:pt x="30" y="260"/>
                      </a:lnTo>
                      <a:lnTo>
                        <a:pt x="24" y="262"/>
                      </a:lnTo>
                      <a:lnTo>
                        <a:pt x="24" y="225"/>
                      </a:lnTo>
                      <a:lnTo>
                        <a:pt x="24" y="166"/>
                      </a:lnTo>
                      <a:lnTo>
                        <a:pt x="24" y="110"/>
                      </a:lnTo>
                      <a:lnTo>
                        <a:pt x="24" y="76"/>
                      </a:lnTo>
                      <a:lnTo>
                        <a:pt x="29" y="75"/>
                      </a:lnTo>
                      <a:lnTo>
                        <a:pt x="37" y="74"/>
                      </a:lnTo>
                      <a:lnTo>
                        <a:pt x="48" y="72"/>
                      </a:lnTo>
                      <a:lnTo>
                        <a:pt x="62" y="68"/>
                      </a:lnTo>
                      <a:lnTo>
                        <a:pt x="77" y="65"/>
                      </a:lnTo>
                      <a:lnTo>
                        <a:pt x="94" y="61"/>
                      </a:lnTo>
                      <a:lnTo>
                        <a:pt x="113" y="58"/>
                      </a:lnTo>
                      <a:lnTo>
                        <a:pt x="131" y="53"/>
                      </a:lnTo>
                      <a:lnTo>
                        <a:pt x="150" y="50"/>
                      </a:lnTo>
                      <a:lnTo>
                        <a:pt x="168" y="45"/>
                      </a:lnTo>
                      <a:lnTo>
                        <a:pt x="185" y="42"/>
                      </a:lnTo>
                      <a:lnTo>
                        <a:pt x="202" y="38"/>
                      </a:lnTo>
                      <a:lnTo>
                        <a:pt x="217" y="35"/>
                      </a:lnTo>
                      <a:lnTo>
                        <a:pt x="228" y="32"/>
                      </a:lnTo>
                      <a:lnTo>
                        <a:pt x="238" y="30"/>
                      </a:lnTo>
                      <a:lnTo>
                        <a:pt x="24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 name="Freeform 398">
                <a:extLst>
                  <a:ext uri="{FF2B5EF4-FFF2-40B4-BE49-F238E27FC236}">
                    <a16:creationId xmlns:a16="http://schemas.microsoft.com/office/drawing/2014/main" id="{E9AD79B2-54A7-FA15-31B0-C62F93A81CD4}"/>
                  </a:ext>
                </a:extLst>
              </p:cNvPr>
              <p:cNvSpPr>
                <a:spLocks/>
              </p:cNvSpPr>
              <p:nvPr/>
            </p:nvSpPr>
            <p:spPr bwMode="auto">
              <a:xfrm rot="20901548" flipH="1">
                <a:off x="4346620" y="5171785"/>
                <a:ext cx="913106" cy="275660"/>
              </a:xfrm>
              <a:custGeom>
                <a:avLst/>
                <a:gdLst>
                  <a:gd name="T0" fmla="*/ 506 w 506"/>
                  <a:gd name="T1" fmla="*/ 0 h 623"/>
                  <a:gd name="T2" fmla="*/ 412 w 506"/>
                  <a:gd name="T3" fmla="*/ 389 h 623"/>
                  <a:gd name="T4" fmla="*/ 0 w 506"/>
                  <a:gd name="T5" fmla="*/ 623 h 623"/>
                  <a:gd name="T6" fmla="*/ 0 60000 65536"/>
                  <a:gd name="T7" fmla="*/ 0 60000 65536"/>
                  <a:gd name="T8" fmla="*/ 0 60000 65536"/>
                  <a:gd name="T9" fmla="*/ 0 w 506"/>
                  <a:gd name="T10" fmla="*/ 0 h 623"/>
                  <a:gd name="T11" fmla="*/ 506 w 506"/>
                  <a:gd name="T12" fmla="*/ 623 h 623"/>
                </a:gdLst>
                <a:ahLst/>
                <a:cxnLst>
                  <a:cxn ang="T6">
                    <a:pos x="T0" y="T1"/>
                  </a:cxn>
                  <a:cxn ang="T7">
                    <a:pos x="T2" y="T3"/>
                  </a:cxn>
                  <a:cxn ang="T8">
                    <a:pos x="T4" y="T5"/>
                  </a:cxn>
                </a:cxnLst>
                <a:rect l="T9" t="T10" r="T11" b="T12"/>
                <a:pathLst>
                  <a:path w="506" h="623">
                    <a:moveTo>
                      <a:pt x="506" y="0"/>
                    </a:moveTo>
                    <a:cubicBezTo>
                      <a:pt x="490" y="65"/>
                      <a:pt x="496" y="285"/>
                      <a:pt x="412" y="389"/>
                    </a:cubicBezTo>
                    <a:cubicBezTo>
                      <a:pt x="328" y="493"/>
                      <a:pt x="86" y="574"/>
                      <a:pt x="0" y="623"/>
                    </a:cubicBezTo>
                  </a:path>
                </a:pathLst>
              </a:custGeom>
              <a:noFill/>
              <a:ln w="9525" cap="flat" cmpd="sng">
                <a:solidFill>
                  <a:srgbClr val="000000"/>
                </a:solidFill>
                <a:prstDash val="lg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Freeform 399">
                <a:extLst>
                  <a:ext uri="{FF2B5EF4-FFF2-40B4-BE49-F238E27FC236}">
                    <a16:creationId xmlns:a16="http://schemas.microsoft.com/office/drawing/2014/main" id="{521C20BA-019A-43EF-8EB8-36154EEF71EF}"/>
                  </a:ext>
                </a:extLst>
              </p:cNvPr>
              <p:cNvSpPr>
                <a:spLocks/>
              </p:cNvSpPr>
              <p:nvPr/>
            </p:nvSpPr>
            <p:spPr bwMode="auto">
              <a:xfrm rot="7581133">
                <a:off x="1199275" y="4327617"/>
                <a:ext cx="366215" cy="613660"/>
              </a:xfrm>
              <a:custGeom>
                <a:avLst/>
                <a:gdLst>
                  <a:gd name="T0" fmla="*/ 506 w 506"/>
                  <a:gd name="T1" fmla="*/ 0 h 623"/>
                  <a:gd name="T2" fmla="*/ 412 w 506"/>
                  <a:gd name="T3" fmla="*/ 389 h 623"/>
                  <a:gd name="T4" fmla="*/ 0 w 506"/>
                  <a:gd name="T5" fmla="*/ 623 h 623"/>
                  <a:gd name="T6" fmla="*/ 0 60000 65536"/>
                  <a:gd name="T7" fmla="*/ 0 60000 65536"/>
                  <a:gd name="T8" fmla="*/ 0 60000 65536"/>
                  <a:gd name="T9" fmla="*/ 0 w 506"/>
                  <a:gd name="T10" fmla="*/ 0 h 623"/>
                  <a:gd name="T11" fmla="*/ 506 w 506"/>
                  <a:gd name="T12" fmla="*/ 623 h 623"/>
                </a:gdLst>
                <a:ahLst/>
                <a:cxnLst>
                  <a:cxn ang="T6">
                    <a:pos x="T0" y="T1"/>
                  </a:cxn>
                  <a:cxn ang="T7">
                    <a:pos x="T2" y="T3"/>
                  </a:cxn>
                  <a:cxn ang="T8">
                    <a:pos x="T4" y="T5"/>
                  </a:cxn>
                </a:cxnLst>
                <a:rect l="T9" t="T10" r="T11" b="T12"/>
                <a:pathLst>
                  <a:path w="506" h="623">
                    <a:moveTo>
                      <a:pt x="506" y="0"/>
                    </a:moveTo>
                    <a:cubicBezTo>
                      <a:pt x="490" y="65"/>
                      <a:pt x="496" y="285"/>
                      <a:pt x="412" y="389"/>
                    </a:cubicBezTo>
                    <a:cubicBezTo>
                      <a:pt x="328" y="493"/>
                      <a:pt x="86" y="574"/>
                      <a:pt x="0" y="623"/>
                    </a:cubicBezTo>
                  </a:path>
                </a:pathLst>
              </a:custGeom>
              <a:noFill/>
              <a:ln w="9525" cap="flat" cmpd="sng">
                <a:solidFill>
                  <a:srgbClr val="000000"/>
                </a:solidFill>
                <a:prstDash val="lg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400">
                <a:extLst>
                  <a:ext uri="{FF2B5EF4-FFF2-40B4-BE49-F238E27FC236}">
                    <a16:creationId xmlns:a16="http://schemas.microsoft.com/office/drawing/2014/main" id="{A7FCBBA3-ECC7-BCDC-8820-B1D3A51B1D1C}"/>
                  </a:ext>
                </a:extLst>
              </p:cNvPr>
              <p:cNvSpPr>
                <a:spLocks/>
              </p:cNvSpPr>
              <p:nvPr/>
            </p:nvSpPr>
            <p:spPr bwMode="auto">
              <a:xfrm rot="14214796">
                <a:off x="6514948" y="3501735"/>
                <a:ext cx="250358" cy="670058"/>
              </a:xfrm>
              <a:custGeom>
                <a:avLst/>
                <a:gdLst>
                  <a:gd name="T0" fmla="*/ 506 w 506"/>
                  <a:gd name="T1" fmla="*/ 0 h 623"/>
                  <a:gd name="T2" fmla="*/ 412 w 506"/>
                  <a:gd name="T3" fmla="*/ 389 h 623"/>
                  <a:gd name="T4" fmla="*/ 0 w 506"/>
                  <a:gd name="T5" fmla="*/ 623 h 623"/>
                  <a:gd name="T6" fmla="*/ 0 60000 65536"/>
                  <a:gd name="T7" fmla="*/ 0 60000 65536"/>
                  <a:gd name="T8" fmla="*/ 0 60000 65536"/>
                  <a:gd name="T9" fmla="*/ 0 w 506"/>
                  <a:gd name="T10" fmla="*/ 0 h 623"/>
                  <a:gd name="T11" fmla="*/ 506 w 506"/>
                  <a:gd name="T12" fmla="*/ 623 h 623"/>
                </a:gdLst>
                <a:ahLst/>
                <a:cxnLst>
                  <a:cxn ang="T6">
                    <a:pos x="T0" y="T1"/>
                  </a:cxn>
                  <a:cxn ang="T7">
                    <a:pos x="T2" y="T3"/>
                  </a:cxn>
                  <a:cxn ang="T8">
                    <a:pos x="T4" y="T5"/>
                  </a:cxn>
                </a:cxnLst>
                <a:rect l="T9" t="T10" r="T11" b="T12"/>
                <a:pathLst>
                  <a:path w="506" h="623">
                    <a:moveTo>
                      <a:pt x="506" y="0"/>
                    </a:moveTo>
                    <a:cubicBezTo>
                      <a:pt x="490" y="65"/>
                      <a:pt x="496" y="285"/>
                      <a:pt x="412" y="389"/>
                    </a:cubicBezTo>
                    <a:cubicBezTo>
                      <a:pt x="328" y="493"/>
                      <a:pt x="86" y="574"/>
                      <a:pt x="0" y="623"/>
                    </a:cubicBezTo>
                  </a:path>
                </a:pathLst>
              </a:custGeom>
              <a:noFill/>
              <a:ln w="9525" cap="flat" cmpd="sng">
                <a:solidFill>
                  <a:srgbClr val="000000"/>
                </a:solidFill>
                <a:prstDash val="lg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401">
                <a:extLst>
                  <a:ext uri="{FF2B5EF4-FFF2-40B4-BE49-F238E27FC236}">
                    <a16:creationId xmlns:a16="http://schemas.microsoft.com/office/drawing/2014/main" id="{A7D820B8-FD29-9C2F-2567-0D5D2E09C98A}"/>
                  </a:ext>
                </a:extLst>
              </p:cNvPr>
              <p:cNvSpPr>
                <a:spLocks/>
              </p:cNvSpPr>
              <p:nvPr/>
            </p:nvSpPr>
            <p:spPr bwMode="auto">
              <a:xfrm rot="20940081" flipV="1">
                <a:off x="5784761" y="2515061"/>
                <a:ext cx="933248" cy="280987"/>
              </a:xfrm>
              <a:custGeom>
                <a:avLst/>
                <a:gdLst>
                  <a:gd name="T0" fmla="*/ 506 w 506"/>
                  <a:gd name="T1" fmla="*/ 0 h 623"/>
                  <a:gd name="T2" fmla="*/ 412 w 506"/>
                  <a:gd name="T3" fmla="*/ 389 h 623"/>
                  <a:gd name="T4" fmla="*/ 0 w 506"/>
                  <a:gd name="T5" fmla="*/ 623 h 623"/>
                  <a:gd name="T6" fmla="*/ 0 60000 65536"/>
                  <a:gd name="T7" fmla="*/ 0 60000 65536"/>
                  <a:gd name="T8" fmla="*/ 0 60000 65536"/>
                  <a:gd name="T9" fmla="*/ 0 w 506"/>
                  <a:gd name="T10" fmla="*/ 0 h 623"/>
                  <a:gd name="T11" fmla="*/ 506 w 506"/>
                  <a:gd name="T12" fmla="*/ 623 h 623"/>
                </a:gdLst>
                <a:ahLst/>
                <a:cxnLst>
                  <a:cxn ang="T6">
                    <a:pos x="T0" y="T1"/>
                  </a:cxn>
                  <a:cxn ang="T7">
                    <a:pos x="T2" y="T3"/>
                  </a:cxn>
                  <a:cxn ang="T8">
                    <a:pos x="T4" y="T5"/>
                  </a:cxn>
                </a:cxnLst>
                <a:rect l="T9" t="T10" r="T11" b="T12"/>
                <a:pathLst>
                  <a:path w="506" h="623">
                    <a:moveTo>
                      <a:pt x="506" y="0"/>
                    </a:moveTo>
                    <a:cubicBezTo>
                      <a:pt x="490" y="65"/>
                      <a:pt x="496" y="285"/>
                      <a:pt x="412" y="389"/>
                    </a:cubicBezTo>
                    <a:cubicBezTo>
                      <a:pt x="328" y="493"/>
                      <a:pt x="86" y="574"/>
                      <a:pt x="0" y="623"/>
                    </a:cubicBezTo>
                  </a:path>
                </a:pathLst>
              </a:custGeom>
              <a:noFill/>
              <a:ln w="9525" cap="flat" cmpd="sng">
                <a:solidFill>
                  <a:srgbClr val="000000"/>
                </a:solidFill>
                <a:prstDash val="lg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52" name="Picture 402" descr="PC + keyboard">
                <a:extLst>
                  <a:ext uri="{FF2B5EF4-FFF2-40B4-BE49-F238E27FC236}">
                    <a16:creationId xmlns:a16="http://schemas.microsoft.com/office/drawing/2014/main" id="{DEC7D90D-D1B0-BA8D-8869-82C732B1072A}"/>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8926" y="2416516"/>
                <a:ext cx="854023" cy="76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4" name="Picture 404" descr="PC + keyboard">
                <a:extLst>
                  <a:ext uri="{FF2B5EF4-FFF2-40B4-BE49-F238E27FC236}">
                    <a16:creationId xmlns:a16="http://schemas.microsoft.com/office/drawing/2014/main" id="{2379AC66-6E57-55A6-1751-9B7FABBCAEAD}"/>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2400" y="3536468"/>
                <a:ext cx="854023" cy="76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 name="Picture 405">
                <a:extLst>
                  <a:ext uri="{FF2B5EF4-FFF2-40B4-BE49-F238E27FC236}">
                    <a16:creationId xmlns:a16="http://schemas.microsoft.com/office/drawing/2014/main" id="{4CCC03F1-7981-1E39-FD00-53D981A091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0939" y="3623028"/>
                <a:ext cx="610975" cy="83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 name="Line 407">
                <a:extLst>
                  <a:ext uri="{FF2B5EF4-FFF2-40B4-BE49-F238E27FC236}">
                    <a16:creationId xmlns:a16="http://schemas.microsoft.com/office/drawing/2014/main" id="{523A3405-800E-2EC6-500B-B18D2A110D17}"/>
                  </a:ext>
                </a:extLst>
              </p:cNvPr>
              <p:cNvSpPr>
                <a:spLocks noChangeShapeType="1"/>
              </p:cNvSpPr>
              <p:nvPr/>
            </p:nvSpPr>
            <p:spPr bwMode="auto">
              <a:xfrm>
                <a:off x="4588324" y="1524700"/>
                <a:ext cx="0" cy="5056147"/>
              </a:xfrm>
              <a:prstGeom prst="line">
                <a:avLst/>
              </a:prstGeom>
              <a:noFill/>
              <a:ln w="57150">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58" name="Text Box 408">
                <a:extLst>
                  <a:ext uri="{FF2B5EF4-FFF2-40B4-BE49-F238E27FC236}">
                    <a16:creationId xmlns:a16="http://schemas.microsoft.com/office/drawing/2014/main" id="{78217AB3-1315-8B47-8B0A-7FC033FB97A7}"/>
                  </a:ext>
                </a:extLst>
              </p:cNvPr>
              <p:cNvSpPr txBox="1">
                <a:spLocks noChangeArrowheads="1"/>
              </p:cNvSpPr>
              <p:nvPr/>
            </p:nvSpPr>
            <p:spPr bwMode="auto">
              <a:xfrm>
                <a:off x="1692148" y="6211515"/>
                <a:ext cx="1737338" cy="376469"/>
              </a:xfrm>
              <a:prstGeom prst="rect">
                <a:avLst/>
              </a:prstGeom>
              <a:solidFill>
                <a:srgbClr val="FFC000"/>
              </a:solidFill>
              <a:ln>
                <a:noFill/>
              </a:ln>
            </p:spPr>
            <p:txBody>
              <a:bodyPr wrap="square">
                <a:spAutoFit/>
              </a:bodyPr>
              <a:lstStyle>
                <a:lvl1pPr eaLnBrk="0" hangingPunct="0">
                  <a:defRPr kumimoji="1" sz="2600">
                    <a:solidFill>
                      <a:schemeClr val="tx2"/>
                    </a:solidFill>
                    <a:latin typeface="HGPｺﾞｼｯｸE" panose="020B0900000000000000" pitchFamily="34" charset="-128"/>
                    <a:ea typeface="HGPｺﾞｼｯｸE" panose="020B0900000000000000" pitchFamily="34" charset="-128"/>
                  </a:defRPr>
                </a:lvl1pPr>
                <a:lvl2pPr marL="742950" indent="-285750" eaLnBrk="0" hangingPunct="0">
                  <a:defRPr kumimoji="1" sz="2600">
                    <a:solidFill>
                      <a:schemeClr val="tx2"/>
                    </a:solidFill>
                    <a:latin typeface="HGPｺﾞｼｯｸE" panose="020B0900000000000000" pitchFamily="34" charset="-128"/>
                    <a:ea typeface="HGPｺﾞｼｯｸE" panose="020B0900000000000000" pitchFamily="34" charset="-128"/>
                  </a:defRPr>
                </a:lvl2pPr>
                <a:lvl3pPr marL="11430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3pPr>
                <a:lvl4pPr marL="16002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4pPr>
                <a:lvl5pPr marL="20574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5pPr>
                <a:lvl6pPr marL="25146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6pPr>
                <a:lvl7pPr marL="29718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7pPr>
                <a:lvl8pPr marL="34290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8pPr>
                <a:lvl9pPr marL="38862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9pPr>
              </a:lstStyle>
              <a:p>
                <a:pPr algn="ctr">
                  <a:lnSpc>
                    <a:spcPct val="100000"/>
                  </a:lnSpc>
                </a:pPr>
                <a:r>
                  <a:rPr kumimoji="0" lang="en-GB" altLang="en-US" sz="1600" b="1" dirty="0">
                    <a:solidFill>
                      <a:schemeClr val="tx1"/>
                    </a:solidFill>
                    <a:latin typeface="Tahoma" panose="020B0604030504040204" pitchFamily="34" charset="0"/>
                    <a:ea typeface="ＭＳ Ｐゴシック" panose="020B0600070205080204" pitchFamily="34" charset="-128"/>
                  </a:rPr>
                  <a:t>Client Side</a:t>
                </a:r>
                <a:endParaRPr kumimoji="0" lang="en-US" altLang="en-US" sz="1600" b="1" dirty="0">
                  <a:solidFill>
                    <a:schemeClr val="tx1"/>
                  </a:solidFill>
                  <a:latin typeface="Tahoma" panose="020B0604030504040204" pitchFamily="34" charset="0"/>
                  <a:ea typeface="ＭＳ Ｐゴシック" panose="020B0600070205080204" pitchFamily="34" charset="-128"/>
                </a:endParaRPr>
              </a:p>
            </p:txBody>
          </p:sp>
          <p:sp>
            <p:nvSpPr>
              <p:cNvPr id="359" name="Text Box 409">
                <a:extLst>
                  <a:ext uri="{FF2B5EF4-FFF2-40B4-BE49-F238E27FC236}">
                    <a16:creationId xmlns:a16="http://schemas.microsoft.com/office/drawing/2014/main" id="{7413F799-B641-C797-5100-DF28EB98B8AC}"/>
                  </a:ext>
                </a:extLst>
              </p:cNvPr>
              <p:cNvSpPr txBox="1">
                <a:spLocks noChangeArrowheads="1"/>
              </p:cNvSpPr>
              <p:nvPr/>
            </p:nvSpPr>
            <p:spPr bwMode="auto">
              <a:xfrm>
                <a:off x="5578377" y="6232308"/>
                <a:ext cx="1813024" cy="376469"/>
              </a:xfrm>
              <a:prstGeom prst="rect">
                <a:avLst/>
              </a:prstGeom>
              <a:solidFill>
                <a:srgbClr val="FFC000"/>
              </a:solidFill>
              <a:ln>
                <a:noFill/>
              </a:ln>
            </p:spPr>
            <p:txBody>
              <a:bodyPr wrap="square">
                <a:spAutoFit/>
              </a:bodyPr>
              <a:lstStyle>
                <a:lvl1pPr eaLnBrk="0" hangingPunct="0">
                  <a:defRPr kumimoji="1" sz="2600">
                    <a:solidFill>
                      <a:schemeClr val="tx2"/>
                    </a:solidFill>
                    <a:latin typeface="HGPｺﾞｼｯｸE" panose="020B0900000000000000" pitchFamily="34" charset="-128"/>
                    <a:ea typeface="HGPｺﾞｼｯｸE" panose="020B0900000000000000" pitchFamily="34" charset="-128"/>
                  </a:defRPr>
                </a:lvl1pPr>
                <a:lvl2pPr marL="742950" indent="-285750" eaLnBrk="0" hangingPunct="0">
                  <a:defRPr kumimoji="1" sz="2600">
                    <a:solidFill>
                      <a:schemeClr val="tx2"/>
                    </a:solidFill>
                    <a:latin typeface="HGPｺﾞｼｯｸE" panose="020B0900000000000000" pitchFamily="34" charset="-128"/>
                    <a:ea typeface="HGPｺﾞｼｯｸE" panose="020B0900000000000000" pitchFamily="34" charset="-128"/>
                  </a:defRPr>
                </a:lvl2pPr>
                <a:lvl3pPr marL="11430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3pPr>
                <a:lvl4pPr marL="16002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4pPr>
                <a:lvl5pPr marL="20574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5pPr>
                <a:lvl6pPr marL="25146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6pPr>
                <a:lvl7pPr marL="29718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7pPr>
                <a:lvl8pPr marL="34290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8pPr>
                <a:lvl9pPr marL="38862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9pPr>
              </a:lstStyle>
              <a:p>
                <a:pPr algn="ctr">
                  <a:lnSpc>
                    <a:spcPct val="100000"/>
                  </a:lnSpc>
                </a:pPr>
                <a:r>
                  <a:rPr kumimoji="0" lang="en-GB" altLang="en-US" sz="1600" b="1" dirty="0">
                    <a:solidFill>
                      <a:schemeClr val="tx1"/>
                    </a:solidFill>
                    <a:latin typeface="Tahoma" panose="020B0604030504040204" pitchFamily="34" charset="0"/>
                    <a:ea typeface="ＭＳ Ｐゴシック" panose="020B0600070205080204" pitchFamily="34" charset="-128"/>
                  </a:rPr>
                  <a:t>Server Side</a:t>
                </a:r>
                <a:endParaRPr kumimoji="0" lang="en-US" altLang="en-US" sz="1600" b="1" dirty="0">
                  <a:solidFill>
                    <a:schemeClr val="tx1"/>
                  </a:solidFill>
                  <a:latin typeface="Tahoma" panose="020B0604030504040204" pitchFamily="34" charset="0"/>
                  <a:ea typeface="ＭＳ Ｐゴシック" panose="020B0600070205080204" pitchFamily="34" charset="-128"/>
                </a:endParaRPr>
              </a:p>
            </p:txBody>
          </p:sp>
          <p:sp>
            <p:nvSpPr>
              <p:cNvPr id="360" name="Oval 410">
                <a:extLst>
                  <a:ext uri="{FF2B5EF4-FFF2-40B4-BE49-F238E27FC236}">
                    <a16:creationId xmlns:a16="http://schemas.microsoft.com/office/drawing/2014/main" id="{BFAD69B4-CA84-EED3-77AF-BF6164307E75}"/>
                  </a:ext>
                </a:extLst>
              </p:cNvPr>
              <p:cNvSpPr>
                <a:spLocks noChangeArrowheads="1"/>
              </p:cNvSpPr>
              <p:nvPr/>
            </p:nvSpPr>
            <p:spPr bwMode="auto">
              <a:xfrm>
                <a:off x="6538074" y="4712352"/>
                <a:ext cx="1278348" cy="841629"/>
              </a:xfrm>
              <a:prstGeom prst="ellipse">
                <a:avLst/>
              </a:prstGeom>
              <a:solidFill>
                <a:schemeClr val="bg1"/>
              </a:solidFill>
              <a:ln w="9525">
                <a:solidFill>
                  <a:schemeClr val="tx1"/>
                </a:solidFill>
                <a:round/>
                <a:headEnd/>
                <a:tailEnd/>
              </a:ln>
            </p:spPr>
            <p:txBody>
              <a:bodyPr wrap="none" anchor="ctr"/>
              <a:lstStyle>
                <a:lvl1pPr eaLnBrk="0" hangingPunct="0">
                  <a:defRPr kumimoji="1" sz="2600">
                    <a:solidFill>
                      <a:schemeClr val="tx2"/>
                    </a:solidFill>
                    <a:latin typeface="HGPｺﾞｼｯｸE" panose="020B0900000000000000" pitchFamily="34" charset="-128"/>
                    <a:ea typeface="HGPｺﾞｼｯｸE" panose="020B0900000000000000" pitchFamily="34" charset="-128"/>
                  </a:defRPr>
                </a:lvl1pPr>
                <a:lvl2pPr marL="742950" indent="-285750" eaLnBrk="0" hangingPunct="0">
                  <a:defRPr kumimoji="1" sz="2600">
                    <a:solidFill>
                      <a:schemeClr val="tx2"/>
                    </a:solidFill>
                    <a:latin typeface="HGPｺﾞｼｯｸE" panose="020B0900000000000000" pitchFamily="34" charset="-128"/>
                    <a:ea typeface="HGPｺﾞｼｯｸE" panose="020B0900000000000000" pitchFamily="34" charset="-128"/>
                  </a:defRPr>
                </a:lvl2pPr>
                <a:lvl3pPr marL="11430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3pPr>
                <a:lvl4pPr marL="16002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4pPr>
                <a:lvl5pPr marL="20574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5pPr>
                <a:lvl6pPr marL="25146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6pPr>
                <a:lvl7pPr marL="29718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7pPr>
                <a:lvl8pPr marL="34290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8pPr>
                <a:lvl9pPr marL="38862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9pPr>
              </a:lstStyle>
              <a:p>
                <a:pPr eaLnBrk="1" hangingPunct="1"/>
                <a:endParaRPr lang="en-GB" altLang="en-US"/>
              </a:p>
            </p:txBody>
          </p:sp>
          <p:grpSp>
            <p:nvGrpSpPr>
              <p:cNvPr id="361" name="Group 411">
                <a:extLst>
                  <a:ext uri="{FF2B5EF4-FFF2-40B4-BE49-F238E27FC236}">
                    <a16:creationId xmlns:a16="http://schemas.microsoft.com/office/drawing/2014/main" id="{5DE0AED7-89F9-245B-7C5D-48BE84804AA5}"/>
                  </a:ext>
                </a:extLst>
              </p:cNvPr>
              <p:cNvGrpSpPr>
                <a:grpSpLocks/>
              </p:cNvGrpSpPr>
              <p:nvPr/>
            </p:nvGrpSpPr>
            <p:grpSpPr bwMode="auto">
              <a:xfrm>
                <a:off x="7268559" y="4933413"/>
                <a:ext cx="333015" cy="451444"/>
                <a:chOff x="1000" y="1043"/>
                <a:chExt cx="248" cy="366"/>
              </a:xfrm>
            </p:grpSpPr>
            <p:sp>
              <p:nvSpPr>
                <p:cNvPr id="412" name="Freeform 412">
                  <a:extLst>
                    <a:ext uri="{FF2B5EF4-FFF2-40B4-BE49-F238E27FC236}">
                      <a16:creationId xmlns:a16="http://schemas.microsoft.com/office/drawing/2014/main" id="{1B0EB48B-1CF4-F650-4E43-93B8DE452F6F}"/>
                    </a:ext>
                  </a:extLst>
                </p:cNvPr>
                <p:cNvSpPr>
                  <a:spLocks/>
                </p:cNvSpPr>
                <p:nvPr/>
              </p:nvSpPr>
              <p:spPr bwMode="auto">
                <a:xfrm>
                  <a:off x="1000" y="1043"/>
                  <a:ext cx="248" cy="366"/>
                </a:xfrm>
                <a:custGeom>
                  <a:avLst/>
                  <a:gdLst>
                    <a:gd name="T0" fmla="*/ 476 w 497"/>
                    <a:gd name="T1" fmla="*/ 190 h 733"/>
                    <a:gd name="T2" fmla="*/ 468 w 497"/>
                    <a:gd name="T3" fmla="*/ 186 h 733"/>
                    <a:gd name="T4" fmla="*/ 462 w 497"/>
                    <a:gd name="T5" fmla="*/ 187 h 733"/>
                    <a:gd name="T6" fmla="*/ 462 w 497"/>
                    <a:gd name="T7" fmla="*/ 186 h 733"/>
                    <a:gd name="T8" fmla="*/ 301 w 497"/>
                    <a:gd name="T9" fmla="*/ 174 h 733"/>
                    <a:gd name="T10" fmla="*/ 340 w 497"/>
                    <a:gd name="T11" fmla="*/ 82 h 733"/>
                    <a:gd name="T12" fmla="*/ 353 w 497"/>
                    <a:gd name="T13" fmla="*/ 75 h 733"/>
                    <a:gd name="T14" fmla="*/ 363 w 497"/>
                    <a:gd name="T15" fmla="*/ 64 h 733"/>
                    <a:gd name="T16" fmla="*/ 368 w 497"/>
                    <a:gd name="T17" fmla="*/ 50 h 733"/>
                    <a:gd name="T18" fmla="*/ 368 w 497"/>
                    <a:gd name="T19" fmla="*/ 34 h 733"/>
                    <a:gd name="T20" fmla="*/ 362 w 497"/>
                    <a:gd name="T21" fmla="*/ 19 h 733"/>
                    <a:gd name="T22" fmla="*/ 349 w 497"/>
                    <a:gd name="T23" fmla="*/ 7 h 733"/>
                    <a:gd name="T24" fmla="*/ 334 w 497"/>
                    <a:gd name="T25" fmla="*/ 1 h 733"/>
                    <a:gd name="T26" fmla="*/ 318 w 497"/>
                    <a:gd name="T27" fmla="*/ 1 h 733"/>
                    <a:gd name="T28" fmla="*/ 303 w 497"/>
                    <a:gd name="T29" fmla="*/ 7 h 733"/>
                    <a:gd name="T30" fmla="*/ 292 w 497"/>
                    <a:gd name="T31" fmla="*/ 19 h 733"/>
                    <a:gd name="T32" fmla="*/ 286 w 497"/>
                    <a:gd name="T33" fmla="*/ 34 h 733"/>
                    <a:gd name="T34" fmla="*/ 286 w 497"/>
                    <a:gd name="T35" fmla="*/ 54 h 733"/>
                    <a:gd name="T36" fmla="*/ 297 w 497"/>
                    <a:gd name="T37" fmla="*/ 73 h 733"/>
                    <a:gd name="T38" fmla="*/ 274 w 497"/>
                    <a:gd name="T39" fmla="*/ 172 h 733"/>
                    <a:gd name="T40" fmla="*/ 251 w 497"/>
                    <a:gd name="T41" fmla="*/ 171 h 733"/>
                    <a:gd name="T42" fmla="*/ 244 w 497"/>
                    <a:gd name="T43" fmla="*/ 175 h 733"/>
                    <a:gd name="T44" fmla="*/ 119 w 497"/>
                    <a:gd name="T45" fmla="*/ 507 h 733"/>
                    <a:gd name="T46" fmla="*/ 118 w 497"/>
                    <a:gd name="T47" fmla="*/ 509 h 733"/>
                    <a:gd name="T48" fmla="*/ 118 w 497"/>
                    <a:gd name="T49" fmla="*/ 512 h 733"/>
                    <a:gd name="T50" fmla="*/ 118 w 497"/>
                    <a:gd name="T51" fmla="*/ 512 h 733"/>
                    <a:gd name="T52" fmla="*/ 118 w 497"/>
                    <a:gd name="T53" fmla="*/ 512 h 733"/>
                    <a:gd name="T54" fmla="*/ 114 w 497"/>
                    <a:gd name="T55" fmla="*/ 520 h 733"/>
                    <a:gd name="T56" fmla="*/ 117 w 497"/>
                    <a:gd name="T57" fmla="*/ 529 h 733"/>
                    <a:gd name="T58" fmla="*/ 0 w 497"/>
                    <a:gd name="T59" fmla="*/ 678 h 733"/>
                    <a:gd name="T60" fmla="*/ 227 w 497"/>
                    <a:gd name="T61" fmla="*/ 733 h 733"/>
                    <a:gd name="T62" fmla="*/ 385 w 497"/>
                    <a:gd name="T63" fmla="*/ 590 h 733"/>
                    <a:gd name="T64" fmla="*/ 402 w 497"/>
                    <a:gd name="T65" fmla="*/ 537 h 733"/>
                    <a:gd name="T66" fmla="*/ 441 w 497"/>
                    <a:gd name="T67" fmla="*/ 418 h 733"/>
                    <a:gd name="T68" fmla="*/ 479 w 497"/>
                    <a:gd name="T69" fmla="*/ 300 h 733"/>
                    <a:gd name="T70" fmla="*/ 497 w 497"/>
                    <a:gd name="T71" fmla="*/ 244 h 7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733"/>
                    <a:gd name="T110" fmla="*/ 497 w 497"/>
                    <a:gd name="T111" fmla="*/ 733 h 7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733">
                      <a:moveTo>
                        <a:pt x="478" y="195"/>
                      </a:moveTo>
                      <a:lnTo>
                        <a:pt x="476" y="190"/>
                      </a:lnTo>
                      <a:lnTo>
                        <a:pt x="473" y="187"/>
                      </a:lnTo>
                      <a:lnTo>
                        <a:pt x="468" y="186"/>
                      </a:lnTo>
                      <a:lnTo>
                        <a:pt x="463" y="187"/>
                      </a:lnTo>
                      <a:lnTo>
                        <a:pt x="462" y="187"/>
                      </a:lnTo>
                      <a:lnTo>
                        <a:pt x="462" y="186"/>
                      </a:lnTo>
                      <a:lnTo>
                        <a:pt x="461" y="186"/>
                      </a:lnTo>
                      <a:lnTo>
                        <a:pt x="301" y="174"/>
                      </a:lnTo>
                      <a:lnTo>
                        <a:pt x="332" y="83"/>
                      </a:lnTo>
                      <a:lnTo>
                        <a:pt x="340" y="82"/>
                      </a:lnTo>
                      <a:lnTo>
                        <a:pt x="347" y="79"/>
                      </a:lnTo>
                      <a:lnTo>
                        <a:pt x="353" y="75"/>
                      </a:lnTo>
                      <a:lnTo>
                        <a:pt x="359" y="69"/>
                      </a:lnTo>
                      <a:lnTo>
                        <a:pt x="363" y="64"/>
                      </a:lnTo>
                      <a:lnTo>
                        <a:pt x="367" y="57"/>
                      </a:lnTo>
                      <a:lnTo>
                        <a:pt x="368" y="50"/>
                      </a:lnTo>
                      <a:lnTo>
                        <a:pt x="369" y="42"/>
                      </a:lnTo>
                      <a:lnTo>
                        <a:pt x="368" y="34"/>
                      </a:lnTo>
                      <a:lnTo>
                        <a:pt x="365" y="26"/>
                      </a:lnTo>
                      <a:lnTo>
                        <a:pt x="362" y="19"/>
                      </a:lnTo>
                      <a:lnTo>
                        <a:pt x="356" y="12"/>
                      </a:lnTo>
                      <a:lnTo>
                        <a:pt x="349" y="7"/>
                      </a:lnTo>
                      <a:lnTo>
                        <a:pt x="342" y="4"/>
                      </a:lnTo>
                      <a:lnTo>
                        <a:pt x="334" y="1"/>
                      </a:lnTo>
                      <a:lnTo>
                        <a:pt x="326" y="0"/>
                      </a:lnTo>
                      <a:lnTo>
                        <a:pt x="318" y="1"/>
                      </a:lnTo>
                      <a:lnTo>
                        <a:pt x="310" y="4"/>
                      </a:lnTo>
                      <a:lnTo>
                        <a:pt x="303" y="7"/>
                      </a:lnTo>
                      <a:lnTo>
                        <a:pt x="297" y="12"/>
                      </a:lnTo>
                      <a:lnTo>
                        <a:pt x="292" y="19"/>
                      </a:lnTo>
                      <a:lnTo>
                        <a:pt x="288" y="26"/>
                      </a:lnTo>
                      <a:lnTo>
                        <a:pt x="286" y="34"/>
                      </a:lnTo>
                      <a:lnTo>
                        <a:pt x="285" y="42"/>
                      </a:lnTo>
                      <a:lnTo>
                        <a:pt x="286" y="54"/>
                      </a:lnTo>
                      <a:lnTo>
                        <a:pt x="291" y="65"/>
                      </a:lnTo>
                      <a:lnTo>
                        <a:pt x="297" y="73"/>
                      </a:lnTo>
                      <a:lnTo>
                        <a:pt x="307" y="80"/>
                      </a:lnTo>
                      <a:lnTo>
                        <a:pt x="274" y="172"/>
                      </a:lnTo>
                      <a:lnTo>
                        <a:pt x="256" y="171"/>
                      </a:lnTo>
                      <a:lnTo>
                        <a:pt x="251" y="171"/>
                      </a:lnTo>
                      <a:lnTo>
                        <a:pt x="248" y="172"/>
                      </a:lnTo>
                      <a:lnTo>
                        <a:pt x="244" y="175"/>
                      </a:lnTo>
                      <a:lnTo>
                        <a:pt x="243" y="179"/>
                      </a:lnTo>
                      <a:lnTo>
                        <a:pt x="119" y="507"/>
                      </a:lnTo>
                      <a:lnTo>
                        <a:pt x="118" y="508"/>
                      </a:lnTo>
                      <a:lnTo>
                        <a:pt x="118" y="509"/>
                      </a:lnTo>
                      <a:lnTo>
                        <a:pt x="118" y="511"/>
                      </a:lnTo>
                      <a:lnTo>
                        <a:pt x="118" y="512"/>
                      </a:lnTo>
                      <a:lnTo>
                        <a:pt x="115" y="515"/>
                      </a:lnTo>
                      <a:lnTo>
                        <a:pt x="114" y="520"/>
                      </a:lnTo>
                      <a:lnTo>
                        <a:pt x="114" y="526"/>
                      </a:lnTo>
                      <a:lnTo>
                        <a:pt x="117" y="529"/>
                      </a:lnTo>
                      <a:lnTo>
                        <a:pt x="136" y="552"/>
                      </a:lnTo>
                      <a:lnTo>
                        <a:pt x="0" y="678"/>
                      </a:lnTo>
                      <a:lnTo>
                        <a:pt x="4" y="694"/>
                      </a:lnTo>
                      <a:lnTo>
                        <a:pt x="227" y="733"/>
                      </a:lnTo>
                      <a:lnTo>
                        <a:pt x="251" y="723"/>
                      </a:lnTo>
                      <a:lnTo>
                        <a:pt x="385" y="590"/>
                      </a:lnTo>
                      <a:lnTo>
                        <a:pt x="390" y="575"/>
                      </a:lnTo>
                      <a:lnTo>
                        <a:pt x="402" y="537"/>
                      </a:lnTo>
                      <a:lnTo>
                        <a:pt x="421" y="482"/>
                      </a:lnTo>
                      <a:lnTo>
                        <a:pt x="441" y="418"/>
                      </a:lnTo>
                      <a:lnTo>
                        <a:pt x="461" y="355"/>
                      </a:lnTo>
                      <a:lnTo>
                        <a:pt x="479" y="300"/>
                      </a:lnTo>
                      <a:lnTo>
                        <a:pt x="492" y="261"/>
                      </a:lnTo>
                      <a:lnTo>
                        <a:pt x="497" y="244"/>
                      </a:lnTo>
                      <a:lnTo>
                        <a:pt x="478" y="195"/>
                      </a:lnTo>
                      <a:close/>
                    </a:path>
                  </a:pathLst>
                </a:custGeom>
                <a:solidFill>
                  <a:srgbClr val="000000"/>
                </a:solidFill>
                <a:ln w="9525">
                  <a:solidFill>
                    <a:srgbClr val="000000"/>
                  </a:solidFill>
                  <a:round/>
                  <a:headEnd/>
                  <a:tailEnd/>
                </a:ln>
              </p:spPr>
              <p:txBody>
                <a:bodyPr/>
                <a:lstStyle/>
                <a:p>
                  <a:endParaRPr lang="en-US"/>
                </a:p>
              </p:txBody>
            </p:sp>
            <p:sp>
              <p:nvSpPr>
                <p:cNvPr id="413" name="Freeform 413">
                  <a:extLst>
                    <a:ext uri="{FF2B5EF4-FFF2-40B4-BE49-F238E27FC236}">
                      <a16:creationId xmlns:a16="http://schemas.microsoft.com/office/drawing/2014/main" id="{F2F81CAD-903E-CA52-46D7-3C89EB8BA2DF}"/>
                    </a:ext>
                  </a:extLst>
                </p:cNvPr>
                <p:cNvSpPr>
                  <a:spLocks/>
                </p:cNvSpPr>
                <p:nvPr/>
              </p:nvSpPr>
              <p:spPr bwMode="auto">
                <a:xfrm>
                  <a:off x="1155" y="1056"/>
                  <a:ext cx="17" cy="17"/>
                </a:xfrm>
                <a:custGeom>
                  <a:avLst/>
                  <a:gdLst>
                    <a:gd name="T0" fmla="*/ 16 w 34"/>
                    <a:gd name="T1" fmla="*/ 0 h 33"/>
                    <a:gd name="T2" fmla="*/ 23 w 34"/>
                    <a:gd name="T3" fmla="*/ 1 h 33"/>
                    <a:gd name="T4" fmla="*/ 29 w 34"/>
                    <a:gd name="T5" fmla="*/ 4 h 33"/>
                    <a:gd name="T6" fmla="*/ 32 w 34"/>
                    <a:gd name="T7" fmla="*/ 9 h 33"/>
                    <a:gd name="T8" fmla="*/ 34 w 34"/>
                    <a:gd name="T9" fmla="*/ 16 h 33"/>
                    <a:gd name="T10" fmla="*/ 32 w 34"/>
                    <a:gd name="T11" fmla="*/ 23 h 33"/>
                    <a:gd name="T12" fmla="*/ 29 w 34"/>
                    <a:gd name="T13" fmla="*/ 27 h 33"/>
                    <a:gd name="T14" fmla="*/ 23 w 34"/>
                    <a:gd name="T15" fmla="*/ 32 h 33"/>
                    <a:gd name="T16" fmla="*/ 16 w 34"/>
                    <a:gd name="T17" fmla="*/ 33 h 33"/>
                    <a:gd name="T18" fmla="*/ 9 w 34"/>
                    <a:gd name="T19" fmla="*/ 32 h 33"/>
                    <a:gd name="T20" fmla="*/ 5 w 34"/>
                    <a:gd name="T21" fmla="*/ 27 h 33"/>
                    <a:gd name="T22" fmla="*/ 1 w 34"/>
                    <a:gd name="T23" fmla="*/ 23 h 33"/>
                    <a:gd name="T24" fmla="*/ 0 w 34"/>
                    <a:gd name="T25" fmla="*/ 16 h 33"/>
                    <a:gd name="T26" fmla="*/ 1 w 34"/>
                    <a:gd name="T27" fmla="*/ 9 h 33"/>
                    <a:gd name="T28" fmla="*/ 5 w 34"/>
                    <a:gd name="T29" fmla="*/ 4 h 33"/>
                    <a:gd name="T30" fmla="*/ 9 w 34"/>
                    <a:gd name="T31" fmla="*/ 1 h 33"/>
                    <a:gd name="T32" fmla="*/ 16 w 34"/>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3"/>
                    <a:gd name="T53" fmla="*/ 34 w 3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3">
                      <a:moveTo>
                        <a:pt x="16" y="0"/>
                      </a:moveTo>
                      <a:lnTo>
                        <a:pt x="23" y="1"/>
                      </a:lnTo>
                      <a:lnTo>
                        <a:pt x="29" y="4"/>
                      </a:lnTo>
                      <a:lnTo>
                        <a:pt x="32" y="9"/>
                      </a:lnTo>
                      <a:lnTo>
                        <a:pt x="34" y="16"/>
                      </a:lnTo>
                      <a:lnTo>
                        <a:pt x="32" y="23"/>
                      </a:lnTo>
                      <a:lnTo>
                        <a:pt x="29" y="27"/>
                      </a:lnTo>
                      <a:lnTo>
                        <a:pt x="23" y="32"/>
                      </a:lnTo>
                      <a:lnTo>
                        <a:pt x="16" y="33"/>
                      </a:lnTo>
                      <a:lnTo>
                        <a:pt x="9" y="32"/>
                      </a:lnTo>
                      <a:lnTo>
                        <a:pt x="5" y="27"/>
                      </a:lnTo>
                      <a:lnTo>
                        <a:pt x="1" y="23"/>
                      </a:lnTo>
                      <a:lnTo>
                        <a:pt x="0" y="16"/>
                      </a:lnTo>
                      <a:lnTo>
                        <a:pt x="1" y="9"/>
                      </a:lnTo>
                      <a:lnTo>
                        <a:pt x="5" y="4"/>
                      </a:lnTo>
                      <a:lnTo>
                        <a:pt x="9" y="1"/>
                      </a:lnTo>
                      <a:lnTo>
                        <a:pt x="16" y="0"/>
                      </a:lnTo>
                      <a:close/>
                    </a:path>
                  </a:pathLst>
                </a:custGeom>
                <a:solidFill>
                  <a:srgbClr val="B2B2B2"/>
                </a:solidFill>
                <a:ln w="9525">
                  <a:solidFill>
                    <a:srgbClr val="000000"/>
                  </a:solidFill>
                  <a:round/>
                  <a:headEnd/>
                  <a:tailEnd/>
                </a:ln>
              </p:spPr>
              <p:txBody>
                <a:bodyPr/>
                <a:lstStyle/>
                <a:p>
                  <a:endParaRPr lang="en-US"/>
                </a:p>
              </p:txBody>
            </p:sp>
            <p:sp>
              <p:nvSpPr>
                <p:cNvPr id="414" name="Freeform 414">
                  <a:extLst>
                    <a:ext uri="{FF2B5EF4-FFF2-40B4-BE49-F238E27FC236}">
                      <a16:creationId xmlns:a16="http://schemas.microsoft.com/office/drawing/2014/main" id="{788D24E0-32C9-414D-2061-9500F9914694}"/>
                    </a:ext>
                  </a:extLst>
                </p:cNvPr>
                <p:cNvSpPr>
                  <a:spLocks/>
                </p:cNvSpPr>
                <p:nvPr/>
              </p:nvSpPr>
              <p:spPr bwMode="auto">
                <a:xfrm>
                  <a:off x="1074" y="1306"/>
                  <a:ext cx="101" cy="19"/>
                </a:xfrm>
                <a:custGeom>
                  <a:avLst/>
                  <a:gdLst>
                    <a:gd name="T0" fmla="*/ 12 w 201"/>
                    <a:gd name="T1" fmla="*/ 14 h 38"/>
                    <a:gd name="T2" fmla="*/ 0 w 201"/>
                    <a:gd name="T3" fmla="*/ 0 h 38"/>
                    <a:gd name="T4" fmla="*/ 189 w 201"/>
                    <a:gd name="T5" fmla="*/ 20 h 38"/>
                    <a:gd name="T6" fmla="*/ 201 w 201"/>
                    <a:gd name="T7" fmla="*/ 38 h 38"/>
                    <a:gd name="T8" fmla="*/ 12 w 201"/>
                    <a:gd name="T9" fmla="*/ 14 h 38"/>
                    <a:gd name="T10" fmla="*/ 0 60000 65536"/>
                    <a:gd name="T11" fmla="*/ 0 60000 65536"/>
                    <a:gd name="T12" fmla="*/ 0 60000 65536"/>
                    <a:gd name="T13" fmla="*/ 0 60000 65536"/>
                    <a:gd name="T14" fmla="*/ 0 60000 65536"/>
                    <a:gd name="T15" fmla="*/ 0 w 201"/>
                    <a:gd name="T16" fmla="*/ 0 h 38"/>
                    <a:gd name="T17" fmla="*/ 201 w 201"/>
                    <a:gd name="T18" fmla="*/ 38 h 38"/>
                  </a:gdLst>
                  <a:ahLst/>
                  <a:cxnLst>
                    <a:cxn ang="T10">
                      <a:pos x="T0" y="T1"/>
                    </a:cxn>
                    <a:cxn ang="T11">
                      <a:pos x="T2" y="T3"/>
                    </a:cxn>
                    <a:cxn ang="T12">
                      <a:pos x="T4" y="T5"/>
                    </a:cxn>
                    <a:cxn ang="T13">
                      <a:pos x="T6" y="T7"/>
                    </a:cxn>
                    <a:cxn ang="T14">
                      <a:pos x="T8" y="T9"/>
                    </a:cxn>
                  </a:cxnLst>
                  <a:rect l="T15" t="T16" r="T17" b="T18"/>
                  <a:pathLst>
                    <a:path w="201" h="38">
                      <a:moveTo>
                        <a:pt x="12" y="14"/>
                      </a:moveTo>
                      <a:lnTo>
                        <a:pt x="0" y="0"/>
                      </a:lnTo>
                      <a:lnTo>
                        <a:pt x="189" y="20"/>
                      </a:lnTo>
                      <a:lnTo>
                        <a:pt x="201" y="38"/>
                      </a:lnTo>
                      <a:lnTo>
                        <a:pt x="12" y="14"/>
                      </a:lnTo>
                      <a:close/>
                    </a:path>
                  </a:pathLst>
                </a:custGeom>
                <a:solidFill>
                  <a:srgbClr val="7F7F7F"/>
                </a:solidFill>
                <a:ln w="9525">
                  <a:solidFill>
                    <a:srgbClr val="000000"/>
                  </a:solidFill>
                  <a:round/>
                  <a:headEnd/>
                  <a:tailEnd/>
                </a:ln>
              </p:spPr>
              <p:txBody>
                <a:bodyPr/>
                <a:lstStyle/>
                <a:p>
                  <a:endParaRPr lang="en-US"/>
                </a:p>
              </p:txBody>
            </p:sp>
            <p:sp>
              <p:nvSpPr>
                <p:cNvPr id="415" name="Freeform 415">
                  <a:extLst>
                    <a:ext uri="{FF2B5EF4-FFF2-40B4-BE49-F238E27FC236}">
                      <a16:creationId xmlns:a16="http://schemas.microsoft.com/office/drawing/2014/main" id="{DBD7C5FE-3F71-6C0B-A7E5-0A1D85D5B8C7}"/>
                    </a:ext>
                  </a:extLst>
                </p:cNvPr>
                <p:cNvSpPr>
                  <a:spLocks/>
                </p:cNvSpPr>
                <p:nvPr/>
              </p:nvSpPr>
              <p:spPr bwMode="auto">
                <a:xfrm>
                  <a:off x="1179" y="1157"/>
                  <a:ext cx="57" cy="162"/>
                </a:xfrm>
                <a:custGeom>
                  <a:avLst/>
                  <a:gdLst>
                    <a:gd name="T0" fmla="*/ 0 w 112"/>
                    <a:gd name="T1" fmla="*/ 306 h 324"/>
                    <a:gd name="T2" fmla="*/ 104 w 112"/>
                    <a:gd name="T3" fmla="*/ 0 h 324"/>
                    <a:gd name="T4" fmla="*/ 112 w 112"/>
                    <a:gd name="T5" fmla="*/ 21 h 324"/>
                    <a:gd name="T6" fmla="*/ 12 w 112"/>
                    <a:gd name="T7" fmla="*/ 324 h 324"/>
                    <a:gd name="T8" fmla="*/ 0 w 112"/>
                    <a:gd name="T9" fmla="*/ 306 h 324"/>
                    <a:gd name="T10" fmla="*/ 0 60000 65536"/>
                    <a:gd name="T11" fmla="*/ 0 60000 65536"/>
                    <a:gd name="T12" fmla="*/ 0 60000 65536"/>
                    <a:gd name="T13" fmla="*/ 0 60000 65536"/>
                    <a:gd name="T14" fmla="*/ 0 60000 65536"/>
                    <a:gd name="T15" fmla="*/ 0 w 112"/>
                    <a:gd name="T16" fmla="*/ 0 h 324"/>
                    <a:gd name="T17" fmla="*/ 112 w 112"/>
                    <a:gd name="T18" fmla="*/ 324 h 324"/>
                  </a:gdLst>
                  <a:ahLst/>
                  <a:cxnLst>
                    <a:cxn ang="T10">
                      <a:pos x="T0" y="T1"/>
                    </a:cxn>
                    <a:cxn ang="T11">
                      <a:pos x="T2" y="T3"/>
                    </a:cxn>
                    <a:cxn ang="T12">
                      <a:pos x="T4" y="T5"/>
                    </a:cxn>
                    <a:cxn ang="T13">
                      <a:pos x="T6" y="T7"/>
                    </a:cxn>
                    <a:cxn ang="T14">
                      <a:pos x="T8" y="T9"/>
                    </a:cxn>
                  </a:cxnLst>
                  <a:rect l="T15" t="T16" r="T17" b="T18"/>
                  <a:pathLst>
                    <a:path w="112" h="324">
                      <a:moveTo>
                        <a:pt x="0" y="306"/>
                      </a:moveTo>
                      <a:lnTo>
                        <a:pt x="104" y="0"/>
                      </a:lnTo>
                      <a:lnTo>
                        <a:pt x="112" y="21"/>
                      </a:lnTo>
                      <a:lnTo>
                        <a:pt x="12" y="324"/>
                      </a:lnTo>
                      <a:lnTo>
                        <a:pt x="0" y="306"/>
                      </a:lnTo>
                      <a:close/>
                    </a:path>
                  </a:pathLst>
                </a:custGeom>
                <a:solidFill>
                  <a:srgbClr val="7F7F7F"/>
                </a:solidFill>
                <a:ln w="9525">
                  <a:solidFill>
                    <a:srgbClr val="000000"/>
                  </a:solidFill>
                  <a:round/>
                  <a:headEnd/>
                  <a:tailEnd/>
                </a:ln>
              </p:spPr>
              <p:txBody>
                <a:bodyPr/>
                <a:lstStyle/>
                <a:p>
                  <a:endParaRPr lang="en-US"/>
                </a:p>
              </p:txBody>
            </p:sp>
            <p:sp>
              <p:nvSpPr>
                <p:cNvPr id="416" name="Freeform 416">
                  <a:extLst>
                    <a:ext uri="{FF2B5EF4-FFF2-40B4-BE49-F238E27FC236}">
                      <a16:creationId xmlns:a16="http://schemas.microsoft.com/office/drawing/2014/main" id="{C70A804D-FD64-E863-DA5E-1A86AD0DA477}"/>
                    </a:ext>
                  </a:extLst>
                </p:cNvPr>
                <p:cNvSpPr>
                  <a:spLocks/>
                </p:cNvSpPr>
                <p:nvPr/>
              </p:nvSpPr>
              <p:spPr bwMode="auto">
                <a:xfrm>
                  <a:off x="1074" y="1141"/>
                  <a:ext cx="147" cy="163"/>
                </a:xfrm>
                <a:custGeom>
                  <a:avLst/>
                  <a:gdLst>
                    <a:gd name="T0" fmla="*/ 115 w 295"/>
                    <a:gd name="T1" fmla="*/ 0 h 326"/>
                    <a:gd name="T2" fmla="*/ 295 w 295"/>
                    <a:gd name="T3" fmla="*/ 14 h 326"/>
                    <a:gd name="T4" fmla="*/ 187 w 295"/>
                    <a:gd name="T5" fmla="*/ 326 h 326"/>
                    <a:gd name="T6" fmla="*/ 0 w 295"/>
                    <a:gd name="T7" fmla="*/ 305 h 326"/>
                    <a:gd name="T8" fmla="*/ 115 w 295"/>
                    <a:gd name="T9" fmla="*/ 0 h 326"/>
                    <a:gd name="T10" fmla="*/ 0 60000 65536"/>
                    <a:gd name="T11" fmla="*/ 0 60000 65536"/>
                    <a:gd name="T12" fmla="*/ 0 60000 65536"/>
                    <a:gd name="T13" fmla="*/ 0 60000 65536"/>
                    <a:gd name="T14" fmla="*/ 0 60000 65536"/>
                    <a:gd name="T15" fmla="*/ 0 w 295"/>
                    <a:gd name="T16" fmla="*/ 0 h 326"/>
                    <a:gd name="T17" fmla="*/ 295 w 295"/>
                    <a:gd name="T18" fmla="*/ 326 h 326"/>
                  </a:gdLst>
                  <a:ahLst/>
                  <a:cxnLst>
                    <a:cxn ang="T10">
                      <a:pos x="T0" y="T1"/>
                    </a:cxn>
                    <a:cxn ang="T11">
                      <a:pos x="T2" y="T3"/>
                    </a:cxn>
                    <a:cxn ang="T12">
                      <a:pos x="T4" y="T5"/>
                    </a:cxn>
                    <a:cxn ang="T13">
                      <a:pos x="T6" y="T7"/>
                    </a:cxn>
                    <a:cxn ang="T14">
                      <a:pos x="T8" y="T9"/>
                    </a:cxn>
                  </a:cxnLst>
                  <a:rect l="T15" t="T16" r="T17" b="T18"/>
                  <a:pathLst>
                    <a:path w="295" h="326">
                      <a:moveTo>
                        <a:pt x="115" y="0"/>
                      </a:moveTo>
                      <a:lnTo>
                        <a:pt x="295" y="14"/>
                      </a:lnTo>
                      <a:lnTo>
                        <a:pt x="187" y="326"/>
                      </a:lnTo>
                      <a:lnTo>
                        <a:pt x="0" y="305"/>
                      </a:lnTo>
                      <a:lnTo>
                        <a:pt x="115" y="0"/>
                      </a:lnTo>
                      <a:close/>
                    </a:path>
                  </a:pathLst>
                </a:custGeom>
                <a:solidFill>
                  <a:srgbClr val="B2B2B2"/>
                </a:solidFill>
                <a:ln w="9525">
                  <a:solidFill>
                    <a:srgbClr val="000000"/>
                  </a:solidFill>
                  <a:round/>
                  <a:headEnd/>
                  <a:tailEnd/>
                </a:ln>
              </p:spPr>
              <p:txBody>
                <a:bodyPr/>
                <a:lstStyle/>
                <a:p>
                  <a:endParaRPr lang="en-US"/>
                </a:p>
              </p:txBody>
            </p:sp>
            <p:sp>
              <p:nvSpPr>
                <p:cNvPr id="417" name="Freeform 417">
                  <a:extLst>
                    <a:ext uri="{FF2B5EF4-FFF2-40B4-BE49-F238E27FC236}">
                      <a16:creationId xmlns:a16="http://schemas.microsoft.com/office/drawing/2014/main" id="{DABD5491-DF6B-151B-6622-185FECB41953}"/>
                    </a:ext>
                  </a:extLst>
                </p:cNvPr>
                <p:cNvSpPr>
                  <a:spLocks/>
                </p:cNvSpPr>
                <p:nvPr/>
              </p:nvSpPr>
              <p:spPr bwMode="auto">
                <a:xfrm>
                  <a:off x="1021" y="1326"/>
                  <a:ext cx="153" cy="71"/>
                </a:xfrm>
                <a:custGeom>
                  <a:avLst/>
                  <a:gdLst>
                    <a:gd name="T0" fmla="*/ 189 w 306"/>
                    <a:gd name="T1" fmla="*/ 142 h 142"/>
                    <a:gd name="T2" fmla="*/ 0 w 306"/>
                    <a:gd name="T3" fmla="*/ 108 h 142"/>
                    <a:gd name="T4" fmla="*/ 116 w 306"/>
                    <a:gd name="T5" fmla="*/ 0 h 142"/>
                    <a:gd name="T6" fmla="*/ 306 w 306"/>
                    <a:gd name="T7" fmla="*/ 24 h 142"/>
                    <a:gd name="T8" fmla="*/ 189 w 306"/>
                    <a:gd name="T9" fmla="*/ 142 h 142"/>
                    <a:gd name="T10" fmla="*/ 0 60000 65536"/>
                    <a:gd name="T11" fmla="*/ 0 60000 65536"/>
                    <a:gd name="T12" fmla="*/ 0 60000 65536"/>
                    <a:gd name="T13" fmla="*/ 0 60000 65536"/>
                    <a:gd name="T14" fmla="*/ 0 60000 65536"/>
                    <a:gd name="T15" fmla="*/ 0 w 306"/>
                    <a:gd name="T16" fmla="*/ 0 h 142"/>
                    <a:gd name="T17" fmla="*/ 306 w 306"/>
                    <a:gd name="T18" fmla="*/ 142 h 142"/>
                  </a:gdLst>
                  <a:ahLst/>
                  <a:cxnLst>
                    <a:cxn ang="T10">
                      <a:pos x="T0" y="T1"/>
                    </a:cxn>
                    <a:cxn ang="T11">
                      <a:pos x="T2" y="T3"/>
                    </a:cxn>
                    <a:cxn ang="T12">
                      <a:pos x="T4" y="T5"/>
                    </a:cxn>
                    <a:cxn ang="T13">
                      <a:pos x="T6" y="T7"/>
                    </a:cxn>
                    <a:cxn ang="T14">
                      <a:pos x="T8" y="T9"/>
                    </a:cxn>
                  </a:cxnLst>
                  <a:rect l="T15" t="T16" r="T17" b="T18"/>
                  <a:pathLst>
                    <a:path w="306" h="142">
                      <a:moveTo>
                        <a:pt x="189" y="142"/>
                      </a:moveTo>
                      <a:lnTo>
                        <a:pt x="0" y="108"/>
                      </a:lnTo>
                      <a:lnTo>
                        <a:pt x="116" y="0"/>
                      </a:lnTo>
                      <a:lnTo>
                        <a:pt x="306" y="24"/>
                      </a:lnTo>
                      <a:lnTo>
                        <a:pt x="189" y="142"/>
                      </a:lnTo>
                      <a:close/>
                    </a:path>
                  </a:pathLst>
                </a:custGeom>
                <a:solidFill>
                  <a:srgbClr val="B2B2B2"/>
                </a:solidFill>
                <a:ln w="9525">
                  <a:solidFill>
                    <a:srgbClr val="000000"/>
                  </a:solidFill>
                  <a:round/>
                  <a:headEnd/>
                  <a:tailEnd/>
                </a:ln>
              </p:spPr>
              <p:txBody>
                <a:bodyPr/>
                <a:lstStyle/>
                <a:p>
                  <a:endParaRPr lang="en-US"/>
                </a:p>
              </p:txBody>
            </p:sp>
            <p:sp>
              <p:nvSpPr>
                <p:cNvPr id="418" name="Freeform 418">
                  <a:extLst>
                    <a:ext uri="{FF2B5EF4-FFF2-40B4-BE49-F238E27FC236}">
                      <a16:creationId xmlns:a16="http://schemas.microsoft.com/office/drawing/2014/main" id="{66114B65-6AFA-7886-8A25-A0A1B07837EF}"/>
                    </a:ext>
                  </a:extLst>
                </p:cNvPr>
                <p:cNvSpPr>
                  <a:spLocks/>
                </p:cNvSpPr>
                <p:nvPr/>
              </p:nvSpPr>
              <p:spPr bwMode="auto">
                <a:xfrm>
                  <a:off x="1077" y="1342"/>
                  <a:ext cx="54" cy="16"/>
                </a:xfrm>
                <a:custGeom>
                  <a:avLst/>
                  <a:gdLst>
                    <a:gd name="T0" fmla="*/ 98 w 107"/>
                    <a:gd name="T1" fmla="*/ 13 h 32"/>
                    <a:gd name="T2" fmla="*/ 98 w 107"/>
                    <a:gd name="T3" fmla="*/ 13 h 32"/>
                    <a:gd name="T4" fmla="*/ 11 w 107"/>
                    <a:gd name="T5" fmla="*/ 0 h 32"/>
                    <a:gd name="T6" fmla="*/ 11 w 107"/>
                    <a:gd name="T7" fmla="*/ 0 h 32"/>
                    <a:gd name="T8" fmla="*/ 7 w 107"/>
                    <a:gd name="T9" fmla="*/ 1 h 32"/>
                    <a:gd name="T10" fmla="*/ 3 w 107"/>
                    <a:gd name="T11" fmla="*/ 2 h 32"/>
                    <a:gd name="T12" fmla="*/ 1 w 107"/>
                    <a:gd name="T13" fmla="*/ 6 h 32"/>
                    <a:gd name="T14" fmla="*/ 0 w 107"/>
                    <a:gd name="T15" fmla="*/ 9 h 32"/>
                    <a:gd name="T16" fmla="*/ 0 w 107"/>
                    <a:gd name="T17" fmla="*/ 14 h 32"/>
                    <a:gd name="T18" fmla="*/ 1 w 107"/>
                    <a:gd name="T19" fmla="*/ 16 h 32"/>
                    <a:gd name="T20" fmla="*/ 4 w 107"/>
                    <a:gd name="T21" fmla="*/ 20 h 32"/>
                    <a:gd name="T22" fmla="*/ 8 w 107"/>
                    <a:gd name="T23" fmla="*/ 21 h 32"/>
                    <a:gd name="T24" fmla="*/ 95 w 107"/>
                    <a:gd name="T25" fmla="*/ 32 h 32"/>
                    <a:gd name="T26" fmla="*/ 100 w 107"/>
                    <a:gd name="T27" fmla="*/ 32 h 32"/>
                    <a:gd name="T28" fmla="*/ 103 w 107"/>
                    <a:gd name="T29" fmla="*/ 30 h 32"/>
                    <a:gd name="T30" fmla="*/ 106 w 107"/>
                    <a:gd name="T31" fmla="*/ 27 h 32"/>
                    <a:gd name="T32" fmla="*/ 107 w 107"/>
                    <a:gd name="T33" fmla="*/ 23 h 32"/>
                    <a:gd name="T34" fmla="*/ 106 w 107"/>
                    <a:gd name="T35" fmla="*/ 20 h 32"/>
                    <a:gd name="T36" fmla="*/ 104 w 107"/>
                    <a:gd name="T37" fmla="*/ 16 h 32"/>
                    <a:gd name="T38" fmla="*/ 101 w 107"/>
                    <a:gd name="T39" fmla="*/ 14 h 32"/>
                    <a:gd name="T40" fmla="*/ 98 w 107"/>
                    <a:gd name="T41" fmla="*/ 13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7"/>
                    <a:gd name="T64" fmla="*/ 0 h 32"/>
                    <a:gd name="T65" fmla="*/ 107 w 107"/>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7" h="32">
                      <a:moveTo>
                        <a:pt x="98" y="13"/>
                      </a:moveTo>
                      <a:lnTo>
                        <a:pt x="98" y="13"/>
                      </a:lnTo>
                      <a:lnTo>
                        <a:pt x="11" y="0"/>
                      </a:lnTo>
                      <a:lnTo>
                        <a:pt x="7" y="1"/>
                      </a:lnTo>
                      <a:lnTo>
                        <a:pt x="3" y="2"/>
                      </a:lnTo>
                      <a:lnTo>
                        <a:pt x="1" y="6"/>
                      </a:lnTo>
                      <a:lnTo>
                        <a:pt x="0" y="9"/>
                      </a:lnTo>
                      <a:lnTo>
                        <a:pt x="0" y="14"/>
                      </a:lnTo>
                      <a:lnTo>
                        <a:pt x="1" y="16"/>
                      </a:lnTo>
                      <a:lnTo>
                        <a:pt x="4" y="20"/>
                      </a:lnTo>
                      <a:lnTo>
                        <a:pt x="8" y="21"/>
                      </a:lnTo>
                      <a:lnTo>
                        <a:pt x="95" y="32"/>
                      </a:lnTo>
                      <a:lnTo>
                        <a:pt x="100" y="32"/>
                      </a:lnTo>
                      <a:lnTo>
                        <a:pt x="103" y="30"/>
                      </a:lnTo>
                      <a:lnTo>
                        <a:pt x="106" y="27"/>
                      </a:lnTo>
                      <a:lnTo>
                        <a:pt x="107" y="23"/>
                      </a:lnTo>
                      <a:lnTo>
                        <a:pt x="106" y="20"/>
                      </a:lnTo>
                      <a:lnTo>
                        <a:pt x="104" y="16"/>
                      </a:lnTo>
                      <a:lnTo>
                        <a:pt x="101" y="14"/>
                      </a:lnTo>
                      <a:lnTo>
                        <a:pt x="98" y="13"/>
                      </a:lnTo>
                      <a:close/>
                    </a:path>
                  </a:pathLst>
                </a:custGeom>
                <a:solidFill>
                  <a:srgbClr val="000000"/>
                </a:solidFill>
                <a:ln w="9525">
                  <a:solidFill>
                    <a:srgbClr val="000000"/>
                  </a:solidFill>
                  <a:round/>
                  <a:headEnd/>
                  <a:tailEnd/>
                </a:ln>
              </p:spPr>
              <p:txBody>
                <a:bodyPr/>
                <a:lstStyle/>
                <a:p>
                  <a:endParaRPr lang="en-US"/>
                </a:p>
              </p:txBody>
            </p:sp>
            <p:sp>
              <p:nvSpPr>
                <p:cNvPr id="419" name="Freeform 419">
                  <a:extLst>
                    <a:ext uri="{FF2B5EF4-FFF2-40B4-BE49-F238E27FC236}">
                      <a16:creationId xmlns:a16="http://schemas.microsoft.com/office/drawing/2014/main" id="{DD7B3A2C-5674-9521-0082-8F69A66908C8}"/>
                    </a:ext>
                  </a:extLst>
                </p:cNvPr>
                <p:cNvSpPr>
                  <a:spLocks/>
                </p:cNvSpPr>
                <p:nvPr/>
              </p:nvSpPr>
              <p:spPr bwMode="auto">
                <a:xfrm>
                  <a:off x="1058" y="1361"/>
                  <a:ext cx="54" cy="15"/>
                </a:xfrm>
                <a:custGeom>
                  <a:avLst/>
                  <a:gdLst>
                    <a:gd name="T0" fmla="*/ 99 w 107"/>
                    <a:gd name="T1" fmla="*/ 12 h 31"/>
                    <a:gd name="T2" fmla="*/ 11 w 107"/>
                    <a:gd name="T3" fmla="*/ 0 h 31"/>
                    <a:gd name="T4" fmla="*/ 7 w 107"/>
                    <a:gd name="T5" fmla="*/ 0 h 31"/>
                    <a:gd name="T6" fmla="*/ 4 w 107"/>
                    <a:gd name="T7" fmla="*/ 1 h 31"/>
                    <a:gd name="T8" fmla="*/ 1 w 107"/>
                    <a:gd name="T9" fmla="*/ 5 h 31"/>
                    <a:gd name="T10" fmla="*/ 0 w 107"/>
                    <a:gd name="T11" fmla="*/ 8 h 31"/>
                    <a:gd name="T12" fmla="*/ 1 w 107"/>
                    <a:gd name="T13" fmla="*/ 13 h 31"/>
                    <a:gd name="T14" fmla="*/ 2 w 107"/>
                    <a:gd name="T15" fmla="*/ 15 h 31"/>
                    <a:gd name="T16" fmla="*/ 5 w 107"/>
                    <a:gd name="T17" fmla="*/ 18 h 31"/>
                    <a:gd name="T18" fmla="*/ 9 w 107"/>
                    <a:gd name="T19" fmla="*/ 20 h 31"/>
                    <a:gd name="T20" fmla="*/ 9 w 107"/>
                    <a:gd name="T21" fmla="*/ 20 h 31"/>
                    <a:gd name="T22" fmla="*/ 95 w 107"/>
                    <a:gd name="T23" fmla="*/ 31 h 31"/>
                    <a:gd name="T24" fmla="*/ 95 w 107"/>
                    <a:gd name="T25" fmla="*/ 31 h 31"/>
                    <a:gd name="T26" fmla="*/ 100 w 107"/>
                    <a:gd name="T27" fmla="*/ 31 h 31"/>
                    <a:gd name="T28" fmla="*/ 103 w 107"/>
                    <a:gd name="T29" fmla="*/ 30 h 31"/>
                    <a:gd name="T30" fmla="*/ 106 w 107"/>
                    <a:gd name="T31" fmla="*/ 27 h 31"/>
                    <a:gd name="T32" fmla="*/ 107 w 107"/>
                    <a:gd name="T33" fmla="*/ 23 h 31"/>
                    <a:gd name="T34" fmla="*/ 107 w 107"/>
                    <a:gd name="T35" fmla="*/ 18 h 31"/>
                    <a:gd name="T36" fmla="*/ 106 w 107"/>
                    <a:gd name="T37" fmla="*/ 15 h 31"/>
                    <a:gd name="T38" fmla="*/ 102 w 107"/>
                    <a:gd name="T39" fmla="*/ 13 h 31"/>
                    <a:gd name="T40" fmla="*/ 99 w 107"/>
                    <a:gd name="T41" fmla="*/ 12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7"/>
                    <a:gd name="T64" fmla="*/ 0 h 31"/>
                    <a:gd name="T65" fmla="*/ 107 w 107"/>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7" h="31">
                      <a:moveTo>
                        <a:pt x="99" y="12"/>
                      </a:moveTo>
                      <a:lnTo>
                        <a:pt x="11" y="0"/>
                      </a:lnTo>
                      <a:lnTo>
                        <a:pt x="7" y="0"/>
                      </a:lnTo>
                      <a:lnTo>
                        <a:pt x="4" y="1"/>
                      </a:lnTo>
                      <a:lnTo>
                        <a:pt x="1" y="5"/>
                      </a:lnTo>
                      <a:lnTo>
                        <a:pt x="0" y="8"/>
                      </a:lnTo>
                      <a:lnTo>
                        <a:pt x="1" y="13"/>
                      </a:lnTo>
                      <a:lnTo>
                        <a:pt x="2" y="15"/>
                      </a:lnTo>
                      <a:lnTo>
                        <a:pt x="5" y="18"/>
                      </a:lnTo>
                      <a:lnTo>
                        <a:pt x="9" y="20"/>
                      </a:lnTo>
                      <a:lnTo>
                        <a:pt x="95" y="31"/>
                      </a:lnTo>
                      <a:lnTo>
                        <a:pt x="100" y="31"/>
                      </a:lnTo>
                      <a:lnTo>
                        <a:pt x="103" y="30"/>
                      </a:lnTo>
                      <a:lnTo>
                        <a:pt x="106" y="27"/>
                      </a:lnTo>
                      <a:lnTo>
                        <a:pt x="107" y="23"/>
                      </a:lnTo>
                      <a:lnTo>
                        <a:pt x="107" y="18"/>
                      </a:lnTo>
                      <a:lnTo>
                        <a:pt x="106" y="15"/>
                      </a:lnTo>
                      <a:lnTo>
                        <a:pt x="102" y="13"/>
                      </a:lnTo>
                      <a:lnTo>
                        <a:pt x="99" y="12"/>
                      </a:lnTo>
                      <a:close/>
                    </a:path>
                  </a:pathLst>
                </a:custGeom>
                <a:solidFill>
                  <a:srgbClr val="000000"/>
                </a:solidFill>
                <a:ln w="9525">
                  <a:solidFill>
                    <a:srgbClr val="000000"/>
                  </a:solidFill>
                  <a:round/>
                  <a:headEnd/>
                  <a:tailEnd/>
                </a:ln>
              </p:spPr>
              <p:txBody>
                <a:bodyPr/>
                <a:lstStyle/>
                <a:p>
                  <a:endParaRPr lang="en-US"/>
                </a:p>
              </p:txBody>
            </p:sp>
            <p:sp>
              <p:nvSpPr>
                <p:cNvPr id="420" name="Freeform 420">
                  <a:extLst>
                    <a:ext uri="{FF2B5EF4-FFF2-40B4-BE49-F238E27FC236}">
                      <a16:creationId xmlns:a16="http://schemas.microsoft.com/office/drawing/2014/main" id="{D8D460B0-31A2-BCDA-F07D-806BD115432A}"/>
                    </a:ext>
                  </a:extLst>
                </p:cNvPr>
                <p:cNvSpPr>
                  <a:spLocks/>
                </p:cNvSpPr>
                <p:nvPr/>
              </p:nvSpPr>
              <p:spPr bwMode="auto">
                <a:xfrm>
                  <a:off x="1104" y="1238"/>
                  <a:ext cx="21" cy="14"/>
                </a:xfrm>
                <a:custGeom>
                  <a:avLst/>
                  <a:gdLst>
                    <a:gd name="T0" fmla="*/ 27 w 41"/>
                    <a:gd name="T1" fmla="*/ 28 h 28"/>
                    <a:gd name="T2" fmla="*/ 41 w 41"/>
                    <a:gd name="T3" fmla="*/ 2 h 28"/>
                    <a:gd name="T4" fmla="*/ 13 w 41"/>
                    <a:gd name="T5" fmla="*/ 0 h 28"/>
                    <a:gd name="T6" fmla="*/ 0 w 41"/>
                    <a:gd name="T7" fmla="*/ 26 h 28"/>
                    <a:gd name="T8" fmla="*/ 27 w 41"/>
                    <a:gd name="T9" fmla="*/ 28 h 28"/>
                    <a:gd name="T10" fmla="*/ 0 60000 65536"/>
                    <a:gd name="T11" fmla="*/ 0 60000 65536"/>
                    <a:gd name="T12" fmla="*/ 0 60000 65536"/>
                    <a:gd name="T13" fmla="*/ 0 60000 65536"/>
                    <a:gd name="T14" fmla="*/ 0 60000 65536"/>
                    <a:gd name="T15" fmla="*/ 0 w 41"/>
                    <a:gd name="T16" fmla="*/ 0 h 28"/>
                    <a:gd name="T17" fmla="*/ 41 w 41"/>
                    <a:gd name="T18" fmla="*/ 28 h 28"/>
                  </a:gdLst>
                  <a:ahLst/>
                  <a:cxnLst>
                    <a:cxn ang="T10">
                      <a:pos x="T0" y="T1"/>
                    </a:cxn>
                    <a:cxn ang="T11">
                      <a:pos x="T2" y="T3"/>
                    </a:cxn>
                    <a:cxn ang="T12">
                      <a:pos x="T4" y="T5"/>
                    </a:cxn>
                    <a:cxn ang="T13">
                      <a:pos x="T6" y="T7"/>
                    </a:cxn>
                    <a:cxn ang="T14">
                      <a:pos x="T8" y="T9"/>
                    </a:cxn>
                  </a:cxnLst>
                  <a:rect l="T15" t="T16" r="T17" b="T18"/>
                  <a:pathLst>
                    <a:path w="41" h="28">
                      <a:moveTo>
                        <a:pt x="27" y="28"/>
                      </a:moveTo>
                      <a:lnTo>
                        <a:pt x="41" y="2"/>
                      </a:lnTo>
                      <a:lnTo>
                        <a:pt x="13" y="0"/>
                      </a:lnTo>
                      <a:lnTo>
                        <a:pt x="0" y="26"/>
                      </a:lnTo>
                      <a:lnTo>
                        <a:pt x="27" y="28"/>
                      </a:lnTo>
                      <a:close/>
                    </a:path>
                  </a:pathLst>
                </a:custGeom>
                <a:solidFill>
                  <a:srgbClr val="000000"/>
                </a:solidFill>
                <a:ln w="9525">
                  <a:solidFill>
                    <a:srgbClr val="000000"/>
                  </a:solidFill>
                  <a:round/>
                  <a:headEnd/>
                  <a:tailEnd/>
                </a:ln>
              </p:spPr>
              <p:txBody>
                <a:bodyPr/>
                <a:lstStyle/>
                <a:p>
                  <a:endParaRPr lang="en-US"/>
                </a:p>
              </p:txBody>
            </p:sp>
            <p:sp>
              <p:nvSpPr>
                <p:cNvPr id="421" name="Freeform 421">
                  <a:extLst>
                    <a:ext uri="{FF2B5EF4-FFF2-40B4-BE49-F238E27FC236}">
                      <a16:creationId xmlns:a16="http://schemas.microsoft.com/office/drawing/2014/main" id="{A3135824-4C4F-CE93-9864-5E9B5D043F94}"/>
                    </a:ext>
                  </a:extLst>
                </p:cNvPr>
                <p:cNvSpPr>
                  <a:spLocks/>
                </p:cNvSpPr>
                <p:nvPr/>
              </p:nvSpPr>
              <p:spPr bwMode="auto">
                <a:xfrm>
                  <a:off x="1095" y="1263"/>
                  <a:ext cx="20" cy="15"/>
                </a:xfrm>
                <a:custGeom>
                  <a:avLst/>
                  <a:gdLst>
                    <a:gd name="T0" fmla="*/ 28 w 41"/>
                    <a:gd name="T1" fmla="*/ 29 h 29"/>
                    <a:gd name="T2" fmla="*/ 41 w 41"/>
                    <a:gd name="T3" fmla="*/ 3 h 29"/>
                    <a:gd name="T4" fmla="*/ 13 w 41"/>
                    <a:gd name="T5" fmla="*/ 0 h 29"/>
                    <a:gd name="T6" fmla="*/ 0 w 41"/>
                    <a:gd name="T7" fmla="*/ 27 h 29"/>
                    <a:gd name="T8" fmla="*/ 28 w 41"/>
                    <a:gd name="T9" fmla="*/ 29 h 29"/>
                    <a:gd name="T10" fmla="*/ 0 60000 65536"/>
                    <a:gd name="T11" fmla="*/ 0 60000 65536"/>
                    <a:gd name="T12" fmla="*/ 0 60000 65536"/>
                    <a:gd name="T13" fmla="*/ 0 60000 65536"/>
                    <a:gd name="T14" fmla="*/ 0 60000 65536"/>
                    <a:gd name="T15" fmla="*/ 0 w 41"/>
                    <a:gd name="T16" fmla="*/ 0 h 29"/>
                    <a:gd name="T17" fmla="*/ 41 w 41"/>
                    <a:gd name="T18" fmla="*/ 29 h 29"/>
                  </a:gdLst>
                  <a:ahLst/>
                  <a:cxnLst>
                    <a:cxn ang="T10">
                      <a:pos x="T0" y="T1"/>
                    </a:cxn>
                    <a:cxn ang="T11">
                      <a:pos x="T2" y="T3"/>
                    </a:cxn>
                    <a:cxn ang="T12">
                      <a:pos x="T4" y="T5"/>
                    </a:cxn>
                    <a:cxn ang="T13">
                      <a:pos x="T6" y="T7"/>
                    </a:cxn>
                    <a:cxn ang="T14">
                      <a:pos x="T8" y="T9"/>
                    </a:cxn>
                  </a:cxnLst>
                  <a:rect l="T15" t="T16" r="T17" b="T18"/>
                  <a:pathLst>
                    <a:path w="41" h="29">
                      <a:moveTo>
                        <a:pt x="28" y="29"/>
                      </a:moveTo>
                      <a:lnTo>
                        <a:pt x="41" y="3"/>
                      </a:lnTo>
                      <a:lnTo>
                        <a:pt x="13" y="0"/>
                      </a:lnTo>
                      <a:lnTo>
                        <a:pt x="0" y="27"/>
                      </a:lnTo>
                      <a:lnTo>
                        <a:pt x="28" y="29"/>
                      </a:lnTo>
                      <a:close/>
                    </a:path>
                  </a:pathLst>
                </a:custGeom>
                <a:solidFill>
                  <a:srgbClr val="000000"/>
                </a:solidFill>
                <a:ln w="9525">
                  <a:solidFill>
                    <a:srgbClr val="000000"/>
                  </a:solidFill>
                  <a:round/>
                  <a:headEnd/>
                  <a:tailEnd/>
                </a:ln>
              </p:spPr>
              <p:txBody>
                <a:bodyPr/>
                <a:lstStyle/>
                <a:p>
                  <a:endParaRPr lang="en-US"/>
                </a:p>
              </p:txBody>
            </p:sp>
            <p:sp>
              <p:nvSpPr>
                <p:cNvPr id="422" name="Freeform 422">
                  <a:extLst>
                    <a:ext uri="{FF2B5EF4-FFF2-40B4-BE49-F238E27FC236}">
                      <a16:creationId xmlns:a16="http://schemas.microsoft.com/office/drawing/2014/main" id="{9222DFA7-03B7-F008-357B-2A416F838D2C}"/>
                    </a:ext>
                  </a:extLst>
                </p:cNvPr>
                <p:cNvSpPr>
                  <a:spLocks/>
                </p:cNvSpPr>
                <p:nvPr/>
              </p:nvSpPr>
              <p:spPr bwMode="auto">
                <a:xfrm>
                  <a:off x="1119" y="1265"/>
                  <a:ext cx="21" cy="14"/>
                </a:xfrm>
                <a:custGeom>
                  <a:avLst/>
                  <a:gdLst>
                    <a:gd name="T0" fmla="*/ 27 w 40"/>
                    <a:gd name="T1" fmla="*/ 29 h 29"/>
                    <a:gd name="T2" fmla="*/ 40 w 40"/>
                    <a:gd name="T3" fmla="*/ 2 h 29"/>
                    <a:gd name="T4" fmla="*/ 12 w 40"/>
                    <a:gd name="T5" fmla="*/ 0 h 29"/>
                    <a:gd name="T6" fmla="*/ 0 w 40"/>
                    <a:gd name="T7" fmla="*/ 26 h 29"/>
                    <a:gd name="T8" fmla="*/ 27 w 40"/>
                    <a:gd name="T9" fmla="*/ 29 h 29"/>
                    <a:gd name="T10" fmla="*/ 0 60000 65536"/>
                    <a:gd name="T11" fmla="*/ 0 60000 65536"/>
                    <a:gd name="T12" fmla="*/ 0 60000 65536"/>
                    <a:gd name="T13" fmla="*/ 0 60000 65536"/>
                    <a:gd name="T14" fmla="*/ 0 60000 65536"/>
                    <a:gd name="T15" fmla="*/ 0 w 40"/>
                    <a:gd name="T16" fmla="*/ 0 h 29"/>
                    <a:gd name="T17" fmla="*/ 40 w 40"/>
                    <a:gd name="T18" fmla="*/ 29 h 29"/>
                  </a:gdLst>
                  <a:ahLst/>
                  <a:cxnLst>
                    <a:cxn ang="T10">
                      <a:pos x="T0" y="T1"/>
                    </a:cxn>
                    <a:cxn ang="T11">
                      <a:pos x="T2" y="T3"/>
                    </a:cxn>
                    <a:cxn ang="T12">
                      <a:pos x="T4" y="T5"/>
                    </a:cxn>
                    <a:cxn ang="T13">
                      <a:pos x="T6" y="T7"/>
                    </a:cxn>
                    <a:cxn ang="T14">
                      <a:pos x="T8" y="T9"/>
                    </a:cxn>
                  </a:cxnLst>
                  <a:rect l="T15" t="T16" r="T17" b="T18"/>
                  <a:pathLst>
                    <a:path w="40" h="29">
                      <a:moveTo>
                        <a:pt x="27" y="29"/>
                      </a:moveTo>
                      <a:lnTo>
                        <a:pt x="40" y="2"/>
                      </a:lnTo>
                      <a:lnTo>
                        <a:pt x="12" y="0"/>
                      </a:lnTo>
                      <a:lnTo>
                        <a:pt x="0" y="26"/>
                      </a:lnTo>
                      <a:lnTo>
                        <a:pt x="27" y="29"/>
                      </a:lnTo>
                      <a:close/>
                    </a:path>
                  </a:pathLst>
                </a:custGeom>
                <a:solidFill>
                  <a:srgbClr val="000000"/>
                </a:solidFill>
                <a:ln w="9525">
                  <a:solidFill>
                    <a:srgbClr val="000000"/>
                  </a:solidFill>
                  <a:round/>
                  <a:headEnd/>
                  <a:tailEnd/>
                </a:ln>
              </p:spPr>
              <p:txBody>
                <a:bodyPr/>
                <a:lstStyle/>
                <a:p>
                  <a:endParaRPr lang="en-US"/>
                </a:p>
              </p:txBody>
            </p:sp>
            <p:sp>
              <p:nvSpPr>
                <p:cNvPr id="423" name="Freeform 423">
                  <a:extLst>
                    <a:ext uri="{FF2B5EF4-FFF2-40B4-BE49-F238E27FC236}">
                      <a16:creationId xmlns:a16="http://schemas.microsoft.com/office/drawing/2014/main" id="{2326FA92-35C9-83BF-B57A-99C3C3DBA265}"/>
                    </a:ext>
                  </a:extLst>
                </p:cNvPr>
                <p:cNvSpPr>
                  <a:spLocks/>
                </p:cNvSpPr>
                <p:nvPr/>
              </p:nvSpPr>
              <p:spPr bwMode="auto">
                <a:xfrm>
                  <a:off x="1121" y="1155"/>
                  <a:ext cx="84" cy="48"/>
                </a:xfrm>
                <a:custGeom>
                  <a:avLst/>
                  <a:gdLst>
                    <a:gd name="T0" fmla="*/ 16 w 167"/>
                    <a:gd name="T1" fmla="*/ 87 h 96"/>
                    <a:gd name="T2" fmla="*/ 128 w 167"/>
                    <a:gd name="T3" fmla="*/ 94 h 96"/>
                    <a:gd name="T4" fmla="*/ 137 w 167"/>
                    <a:gd name="T5" fmla="*/ 96 h 96"/>
                    <a:gd name="T6" fmla="*/ 140 w 167"/>
                    <a:gd name="T7" fmla="*/ 87 h 96"/>
                    <a:gd name="T8" fmla="*/ 161 w 167"/>
                    <a:gd name="T9" fmla="*/ 25 h 96"/>
                    <a:gd name="T10" fmla="*/ 167 w 167"/>
                    <a:gd name="T11" fmla="*/ 10 h 96"/>
                    <a:gd name="T12" fmla="*/ 151 w 167"/>
                    <a:gd name="T13" fmla="*/ 9 h 96"/>
                    <a:gd name="T14" fmla="*/ 42 w 167"/>
                    <a:gd name="T15" fmla="*/ 1 h 96"/>
                    <a:gd name="T16" fmla="*/ 32 w 167"/>
                    <a:gd name="T17" fmla="*/ 0 h 96"/>
                    <a:gd name="T18" fmla="*/ 29 w 167"/>
                    <a:gd name="T19" fmla="*/ 9 h 96"/>
                    <a:gd name="T20" fmla="*/ 6 w 167"/>
                    <a:gd name="T21" fmla="*/ 72 h 96"/>
                    <a:gd name="T22" fmla="*/ 0 w 167"/>
                    <a:gd name="T23" fmla="*/ 86 h 96"/>
                    <a:gd name="T24" fmla="*/ 16 w 167"/>
                    <a:gd name="T25" fmla="*/ 87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96"/>
                    <a:gd name="T41" fmla="*/ 167 w 167"/>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96">
                      <a:moveTo>
                        <a:pt x="16" y="87"/>
                      </a:moveTo>
                      <a:lnTo>
                        <a:pt x="128" y="94"/>
                      </a:lnTo>
                      <a:lnTo>
                        <a:pt x="137" y="96"/>
                      </a:lnTo>
                      <a:lnTo>
                        <a:pt x="140" y="87"/>
                      </a:lnTo>
                      <a:lnTo>
                        <a:pt x="161" y="25"/>
                      </a:lnTo>
                      <a:lnTo>
                        <a:pt x="167" y="10"/>
                      </a:lnTo>
                      <a:lnTo>
                        <a:pt x="151" y="9"/>
                      </a:lnTo>
                      <a:lnTo>
                        <a:pt x="42" y="1"/>
                      </a:lnTo>
                      <a:lnTo>
                        <a:pt x="32" y="0"/>
                      </a:lnTo>
                      <a:lnTo>
                        <a:pt x="29" y="9"/>
                      </a:lnTo>
                      <a:lnTo>
                        <a:pt x="6" y="72"/>
                      </a:lnTo>
                      <a:lnTo>
                        <a:pt x="0" y="86"/>
                      </a:lnTo>
                      <a:lnTo>
                        <a:pt x="16" y="87"/>
                      </a:lnTo>
                      <a:close/>
                    </a:path>
                  </a:pathLst>
                </a:custGeom>
                <a:solidFill>
                  <a:srgbClr val="000000"/>
                </a:solidFill>
                <a:ln w="9525">
                  <a:solidFill>
                    <a:srgbClr val="000000"/>
                  </a:solidFill>
                  <a:round/>
                  <a:headEnd/>
                  <a:tailEnd/>
                </a:ln>
              </p:spPr>
              <p:txBody>
                <a:bodyPr/>
                <a:lstStyle/>
                <a:p>
                  <a:endParaRPr lang="en-US"/>
                </a:p>
              </p:txBody>
            </p:sp>
            <p:sp>
              <p:nvSpPr>
                <p:cNvPr id="424" name="Freeform 424">
                  <a:extLst>
                    <a:ext uri="{FF2B5EF4-FFF2-40B4-BE49-F238E27FC236}">
                      <a16:creationId xmlns:a16="http://schemas.microsoft.com/office/drawing/2014/main" id="{16D00412-4C7C-7F8F-B8D4-ABB0DCD8EE4C}"/>
                    </a:ext>
                  </a:extLst>
                </p:cNvPr>
                <p:cNvSpPr>
                  <a:spLocks/>
                </p:cNvSpPr>
                <p:nvPr/>
              </p:nvSpPr>
              <p:spPr bwMode="auto">
                <a:xfrm>
                  <a:off x="1113" y="1213"/>
                  <a:ext cx="20" cy="14"/>
                </a:xfrm>
                <a:custGeom>
                  <a:avLst/>
                  <a:gdLst>
                    <a:gd name="T0" fmla="*/ 28 w 40"/>
                    <a:gd name="T1" fmla="*/ 29 h 29"/>
                    <a:gd name="T2" fmla="*/ 40 w 40"/>
                    <a:gd name="T3" fmla="*/ 2 h 29"/>
                    <a:gd name="T4" fmla="*/ 13 w 40"/>
                    <a:gd name="T5" fmla="*/ 0 h 29"/>
                    <a:gd name="T6" fmla="*/ 0 w 40"/>
                    <a:gd name="T7" fmla="*/ 27 h 29"/>
                    <a:gd name="T8" fmla="*/ 28 w 40"/>
                    <a:gd name="T9" fmla="*/ 29 h 29"/>
                    <a:gd name="T10" fmla="*/ 0 60000 65536"/>
                    <a:gd name="T11" fmla="*/ 0 60000 65536"/>
                    <a:gd name="T12" fmla="*/ 0 60000 65536"/>
                    <a:gd name="T13" fmla="*/ 0 60000 65536"/>
                    <a:gd name="T14" fmla="*/ 0 60000 65536"/>
                    <a:gd name="T15" fmla="*/ 0 w 40"/>
                    <a:gd name="T16" fmla="*/ 0 h 29"/>
                    <a:gd name="T17" fmla="*/ 40 w 40"/>
                    <a:gd name="T18" fmla="*/ 29 h 29"/>
                  </a:gdLst>
                  <a:ahLst/>
                  <a:cxnLst>
                    <a:cxn ang="T10">
                      <a:pos x="T0" y="T1"/>
                    </a:cxn>
                    <a:cxn ang="T11">
                      <a:pos x="T2" y="T3"/>
                    </a:cxn>
                    <a:cxn ang="T12">
                      <a:pos x="T4" y="T5"/>
                    </a:cxn>
                    <a:cxn ang="T13">
                      <a:pos x="T6" y="T7"/>
                    </a:cxn>
                    <a:cxn ang="T14">
                      <a:pos x="T8" y="T9"/>
                    </a:cxn>
                  </a:cxnLst>
                  <a:rect l="T15" t="T16" r="T17" b="T18"/>
                  <a:pathLst>
                    <a:path w="40" h="29">
                      <a:moveTo>
                        <a:pt x="28" y="29"/>
                      </a:moveTo>
                      <a:lnTo>
                        <a:pt x="40" y="2"/>
                      </a:lnTo>
                      <a:lnTo>
                        <a:pt x="13" y="0"/>
                      </a:lnTo>
                      <a:lnTo>
                        <a:pt x="0" y="27"/>
                      </a:lnTo>
                      <a:lnTo>
                        <a:pt x="28" y="29"/>
                      </a:lnTo>
                      <a:close/>
                    </a:path>
                  </a:pathLst>
                </a:custGeom>
                <a:solidFill>
                  <a:srgbClr val="000000"/>
                </a:solidFill>
                <a:ln w="9525">
                  <a:solidFill>
                    <a:srgbClr val="000000"/>
                  </a:solidFill>
                  <a:round/>
                  <a:headEnd/>
                  <a:tailEnd/>
                </a:ln>
              </p:spPr>
              <p:txBody>
                <a:bodyPr/>
                <a:lstStyle/>
                <a:p>
                  <a:endParaRPr lang="en-US"/>
                </a:p>
              </p:txBody>
            </p:sp>
            <p:sp>
              <p:nvSpPr>
                <p:cNvPr id="425" name="Freeform 425">
                  <a:extLst>
                    <a:ext uri="{FF2B5EF4-FFF2-40B4-BE49-F238E27FC236}">
                      <a16:creationId xmlns:a16="http://schemas.microsoft.com/office/drawing/2014/main" id="{B407E6FE-4429-84C4-E8A2-D5E543FB7611}"/>
                    </a:ext>
                  </a:extLst>
                </p:cNvPr>
                <p:cNvSpPr>
                  <a:spLocks/>
                </p:cNvSpPr>
                <p:nvPr/>
              </p:nvSpPr>
              <p:spPr bwMode="auto">
                <a:xfrm>
                  <a:off x="1137" y="1215"/>
                  <a:ext cx="20" cy="14"/>
                </a:xfrm>
                <a:custGeom>
                  <a:avLst/>
                  <a:gdLst>
                    <a:gd name="T0" fmla="*/ 27 w 41"/>
                    <a:gd name="T1" fmla="*/ 28 h 28"/>
                    <a:gd name="T2" fmla="*/ 41 w 41"/>
                    <a:gd name="T3" fmla="*/ 2 h 28"/>
                    <a:gd name="T4" fmla="*/ 13 w 41"/>
                    <a:gd name="T5" fmla="*/ 0 h 28"/>
                    <a:gd name="T6" fmla="*/ 0 w 41"/>
                    <a:gd name="T7" fmla="*/ 26 h 28"/>
                    <a:gd name="T8" fmla="*/ 27 w 41"/>
                    <a:gd name="T9" fmla="*/ 28 h 28"/>
                    <a:gd name="T10" fmla="*/ 0 60000 65536"/>
                    <a:gd name="T11" fmla="*/ 0 60000 65536"/>
                    <a:gd name="T12" fmla="*/ 0 60000 65536"/>
                    <a:gd name="T13" fmla="*/ 0 60000 65536"/>
                    <a:gd name="T14" fmla="*/ 0 60000 65536"/>
                    <a:gd name="T15" fmla="*/ 0 w 41"/>
                    <a:gd name="T16" fmla="*/ 0 h 28"/>
                    <a:gd name="T17" fmla="*/ 41 w 41"/>
                    <a:gd name="T18" fmla="*/ 28 h 28"/>
                  </a:gdLst>
                  <a:ahLst/>
                  <a:cxnLst>
                    <a:cxn ang="T10">
                      <a:pos x="T0" y="T1"/>
                    </a:cxn>
                    <a:cxn ang="T11">
                      <a:pos x="T2" y="T3"/>
                    </a:cxn>
                    <a:cxn ang="T12">
                      <a:pos x="T4" y="T5"/>
                    </a:cxn>
                    <a:cxn ang="T13">
                      <a:pos x="T6" y="T7"/>
                    </a:cxn>
                    <a:cxn ang="T14">
                      <a:pos x="T8" y="T9"/>
                    </a:cxn>
                  </a:cxnLst>
                  <a:rect l="T15" t="T16" r="T17" b="T18"/>
                  <a:pathLst>
                    <a:path w="41" h="28">
                      <a:moveTo>
                        <a:pt x="27" y="28"/>
                      </a:moveTo>
                      <a:lnTo>
                        <a:pt x="41" y="2"/>
                      </a:lnTo>
                      <a:lnTo>
                        <a:pt x="13" y="0"/>
                      </a:lnTo>
                      <a:lnTo>
                        <a:pt x="0" y="26"/>
                      </a:lnTo>
                      <a:lnTo>
                        <a:pt x="27" y="28"/>
                      </a:lnTo>
                      <a:close/>
                    </a:path>
                  </a:pathLst>
                </a:custGeom>
                <a:solidFill>
                  <a:srgbClr val="000000"/>
                </a:solidFill>
                <a:ln w="9525">
                  <a:solidFill>
                    <a:srgbClr val="000000"/>
                  </a:solidFill>
                  <a:round/>
                  <a:headEnd/>
                  <a:tailEnd/>
                </a:ln>
              </p:spPr>
              <p:txBody>
                <a:bodyPr/>
                <a:lstStyle/>
                <a:p>
                  <a:endParaRPr lang="en-US"/>
                </a:p>
              </p:txBody>
            </p:sp>
            <p:sp>
              <p:nvSpPr>
                <p:cNvPr id="426" name="Freeform 426">
                  <a:extLst>
                    <a:ext uri="{FF2B5EF4-FFF2-40B4-BE49-F238E27FC236}">
                      <a16:creationId xmlns:a16="http://schemas.microsoft.com/office/drawing/2014/main" id="{BAA89AC2-AA61-D5E1-48AB-5B95C8538A65}"/>
                    </a:ext>
                  </a:extLst>
                </p:cNvPr>
                <p:cNvSpPr>
                  <a:spLocks/>
                </p:cNvSpPr>
                <p:nvPr/>
              </p:nvSpPr>
              <p:spPr bwMode="auto">
                <a:xfrm>
                  <a:off x="1161" y="1217"/>
                  <a:ext cx="21" cy="14"/>
                </a:xfrm>
                <a:custGeom>
                  <a:avLst/>
                  <a:gdLst>
                    <a:gd name="T0" fmla="*/ 27 w 41"/>
                    <a:gd name="T1" fmla="*/ 29 h 29"/>
                    <a:gd name="T2" fmla="*/ 41 w 41"/>
                    <a:gd name="T3" fmla="*/ 2 h 29"/>
                    <a:gd name="T4" fmla="*/ 13 w 41"/>
                    <a:gd name="T5" fmla="*/ 0 h 29"/>
                    <a:gd name="T6" fmla="*/ 0 w 41"/>
                    <a:gd name="T7" fmla="*/ 27 h 29"/>
                    <a:gd name="T8" fmla="*/ 27 w 41"/>
                    <a:gd name="T9" fmla="*/ 29 h 29"/>
                    <a:gd name="T10" fmla="*/ 0 60000 65536"/>
                    <a:gd name="T11" fmla="*/ 0 60000 65536"/>
                    <a:gd name="T12" fmla="*/ 0 60000 65536"/>
                    <a:gd name="T13" fmla="*/ 0 60000 65536"/>
                    <a:gd name="T14" fmla="*/ 0 60000 65536"/>
                    <a:gd name="T15" fmla="*/ 0 w 41"/>
                    <a:gd name="T16" fmla="*/ 0 h 29"/>
                    <a:gd name="T17" fmla="*/ 41 w 41"/>
                    <a:gd name="T18" fmla="*/ 29 h 29"/>
                  </a:gdLst>
                  <a:ahLst/>
                  <a:cxnLst>
                    <a:cxn ang="T10">
                      <a:pos x="T0" y="T1"/>
                    </a:cxn>
                    <a:cxn ang="T11">
                      <a:pos x="T2" y="T3"/>
                    </a:cxn>
                    <a:cxn ang="T12">
                      <a:pos x="T4" y="T5"/>
                    </a:cxn>
                    <a:cxn ang="T13">
                      <a:pos x="T6" y="T7"/>
                    </a:cxn>
                    <a:cxn ang="T14">
                      <a:pos x="T8" y="T9"/>
                    </a:cxn>
                  </a:cxnLst>
                  <a:rect l="T15" t="T16" r="T17" b="T18"/>
                  <a:pathLst>
                    <a:path w="41" h="29">
                      <a:moveTo>
                        <a:pt x="27" y="29"/>
                      </a:moveTo>
                      <a:lnTo>
                        <a:pt x="41" y="2"/>
                      </a:lnTo>
                      <a:lnTo>
                        <a:pt x="13" y="0"/>
                      </a:lnTo>
                      <a:lnTo>
                        <a:pt x="0" y="27"/>
                      </a:lnTo>
                      <a:lnTo>
                        <a:pt x="27" y="29"/>
                      </a:lnTo>
                      <a:close/>
                    </a:path>
                  </a:pathLst>
                </a:custGeom>
                <a:solidFill>
                  <a:srgbClr val="000000"/>
                </a:solidFill>
                <a:ln w="9525">
                  <a:solidFill>
                    <a:srgbClr val="000000"/>
                  </a:solidFill>
                  <a:round/>
                  <a:headEnd/>
                  <a:tailEnd/>
                </a:ln>
              </p:spPr>
              <p:txBody>
                <a:bodyPr/>
                <a:lstStyle/>
                <a:p>
                  <a:endParaRPr lang="en-US"/>
                </a:p>
              </p:txBody>
            </p:sp>
            <p:sp>
              <p:nvSpPr>
                <p:cNvPr id="427" name="Freeform 427">
                  <a:extLst>
                    <a:ext uri="{FF2B5EF4-FFF2-40B4-BE49-F238E27FC236}">
                      <a16:creationId xmlns:a16="http://schemas.microsoft.com/office/drawing/2014/main" id="{D12D239F-66C8-97C4-77B9-B34FD398EFCF}"/>
                    </a:ext>
                  </a:extLst>
                </p:cNvPr>
                <p:cNvSpPr>
                  <a:spLocks/>
                </p:cNvSpPr>
                <p:nvPr/>
              </p:nvSpPr>
              <p:spPr bwMode="auto">
                <a:xfrm>
                  <a:off x="1128" y="1240"/>
                  <a:ext cx="20" cy="14"/>
                </a:xfrm>
                <a:custGeom>
                  <a:avLst/>
                  <a:gdLst>
                    <a:gd name="T0" fmla="*/ 28 w 40"/>
                    <a:gd name="T1" fmla="*/ 28 h 28"/>
                    <a:gd name="T2" fmla="*/ 40 w 40"/>
                    <a:gd name="T3" fmla="*/ 1 h 28"/>
                    <a:gd name="T4" fmla="*/ 13 w 40"/>
                    <a:gd name="T5" fmla="*/ 0 h 28"/>
                    <a:gd name="T6" fmla="*/ 0 w 40"/>
                    <a:gd name="T7" fmla="*/ 27 h 28"/>
                    <a:gd name="T8" fmla="*/ 28 w 40"/>
                    <a:gd name="T9" fmla="*/ 28 h 28"/>
                    <a:gd name="T10" fmla="*/ 0 60000 65536"/>
                    <a:gd name="T11" fmla="*/ 0 60000 65536"/>
                    <a:gd name="T12" fmla="*/ 0 60000 65536"/>
                    <a:gd name="T13" fmla="*/ 0 60000 65536"/>
                    <a:gd name="T14" fmla="*/ 0 60000 65536"/>
                    <a:gd name="T15" fmla="*/ 0 w 40"/>
                    <a:gd name="T16" fmla="*/ 0 h 28"/>
                    <a:gd name="T17" fmla="*/ 40 w 40"/>
                    <a:gd name="T18" fmla="*/ 28 h 28"/>
                  </a:gdLst>
                  <a:ahLst/>
                  <a:cxnLst>
                    <a:cxn ang="T10">
                      <a:pos x="T0" y="T1"/>
                    </a:cxn>
                    <a:cxn ang="T11">
                      <a:pos x="T2" y="T3"/>
                    </a:cxn>
                    <a:cxn ang="T12">
                      <a:pos x="T4" y="T5"/>
                    </a:cxn>
                    <a:cxn ang="T13">
                      <a:pos x="T6" y="T7"/>
                    </a:cxn>
                    <a:cxn ang="T14">
                      <a:pos x="T8" y="T9"/>
                    </a:cxn>
                  </a:cxnLst>
                  <a:rect l="T15" t="T16" r="T17" b="T18"/>
                  <a:pathLst>
                    <a:path w="40" h="28">
                      <a:moveTo>
                        <a:pt x="28" y="28"/>
                      </a:moveTo>
                      <a:lnTo>
                        <a:pt x="40" y="1"/>
                      </a:lnTo>
                      <a:lnTo>
                        <a:pt x="13" y="0"/>
                      </a:lnTo>
                      <a:lnTo>
                        <a:pt x="0" y="27"/>
                      </a:lnTo>
                      <a:lnTo>
                        <a:pt x="28" y="28"/>
                      </a:lnTo>
                      <a:close/>
                    </a:path>
                  </a:pathLst>
                </a:custGeom>
                <a:solidFill>
                  <a:srgbClr val="000000"/>
                </a:solidFill>
                <a:ln w="9525">
                  <a:solidFill>
                    <a:srgbClr val="000000"/>
                  </a:solidFill>
                  <a:round/>
                  <a:headEnd/>
                  <a:tailEnd/>
                </a:ln>
              </p:spPr>
              <p:txBody>
                <a:bodyPr/>
                <a:lstStyle/>
                <a:p>
                  <a:endParaRPr lang="en-US"/>
                </a:p>
              </p:txBody>
            </p:sp>
            <p:sp>
              <p:nvSpPr>
                <p:cNvPr id="428" name="Freeform 428">
                  <a:extLst>
                    <a:ext uri="{FF2B5EF4-FFF2-40B4-BE49-F238E27FC236}">
                      <a16:creationId xmlns:a16="http://schemas.microsoft.com/office/drawing/2014/main" id="{B953385C-67EE-C413-9362-3AC04FD8192F}"/>
                    </a:ext>
                  </a:extLst>
                </p:cNvPr>
                <p:cNvSpPr>
                  <a:spLocks/>
                </p:cNvSpPr>
                <p:nvPr/>
              </p:nvSpPr>
              <p:spPr bwMode="auto">
                <a:xfrm>
                  <a:off x="1152" y="1242"/>
                  <a:ext cx="20" cy="14"/>
                </a:xfrm>
                <a:custGeom>
                  <a:avLst/>
                  <a:gdLst>
                    <a:gd name="T0" fmla="*/ 28 w 41"/>
                    <a:gd name="T1" fmla="*/ 28 h 28"/>
                    <a:gd name="T2" fmla="*/ 41 w 41"/>
                    <a:gd name="T3" fmla="*/ 2 h 28"/>
                    <a:gd name="T4" fmla="*/ 13 w 41"/>
                    <a:gd name="T5" fmla="*/ 0 h 28"/>
                    <a:gd name="T6" fmla="*/ 0 w 41"/>
                    <a:gd name="T7" fmla="*/ 26 h 28"/>
                    <a:gd name="T8" fmla="*/ 28 w 41"/>
                    <a:gd name="T9" fmla="*/ 28 h 28"/>
                    <a:gd name="T10" fmla="*/ 0 60000 65536"/>
                    <a:gd name="T11" fmla="*/ 0 60000 65536"/>
                    <a:gd name="T12" fmla="*/ 0 60000 65536"/>
                    <a:gd name="T13" fmla="*/ 0 60000 65536"/>
                    <a:gd name="T14" fmla="*/ 0 60000 65536"/>
                    <a:gd name="T15" fmla="*/ 0 w 41"/>
                    <a:gd name="T16" fmla="*/ 0 h 28"/>
                    <a:gd name="T17" fmla="*/ 41 w 41"/>
                    <a:gd name="T18" fmla="*/ 28 h 28"/>
                  </a:gdLst>
                  <a:ahLst/>
                  <a:cxnLst>
                    <a:cxn ang="T10">
                      <a:pos x="T0" y="T1"/>
                    </a:cxn>
                    <a:cxn ang="T11">
                      <a:pos x="T2" y="T3"/>
                    </a:cxn>
                    <a:cxn ang="T12">
                      <a:pos x="T4" y="T5"/>
                    </a:cxn>
                    <a:cxn ang="T13">
                      <a:pos x="T6" y="T7"/>
                    </a:cxn>
                    <a:cxn ang="T14">
                      <a:pos x="T8" y="T9"/>
                    </a:cxn>
                  </a:cxnLst>
                  <a:rect l="T15" t="T16" r="T17" b="T18"/>
                  <a:pathLst>
                    <a:path w="41" h="28">
                      <a:moveTo>
                        <a:pt x="28" y="28"/>
                      </a:moveTo>
                      <a:lnTo>
                        <a:pt x="41" y="2"/>
                      </a:lnTo>
                      <a:lnTo>
                        <a:pt x="13" y="0"/>
                      </a:lnTo>
                      <a:lnTo>
                        <a:pt x="0" y="26"/>
                      </a:lnTo>
                      <a:lnTo>
                        <a:pt x="28" y="28"/>
                      </a:lnTo>
                      <a:close/>
                    </a:path>
                  </a:pathLst>
                </a:custGeom>
                <a:solidFill>
                  <a:srgbClr val="000000"/>
                </a:solidFill>
                <a:ln w="9525">
                  <a:solidFill>
                    <a:srgbClr val="000000"/>
                  </a:solidFill>
                  <a:round/>
                  <a:headEnd/>
                  <a:tailEnd/>
                </a:ln>
              </p:spPr>
              <p:txBody>
                <a:bodyPr/>
                <a:lstStyle/>
                <a:p>
                  <a:endParaRPr lang="en-US"/>
                </a:p>
              </p:txBody>
            </p:sp>
            <p:sp>
              <p:nvSpPr>
                <p:cNvPr id="429" name="Freeform 429">
                  <a:extLst>
                    <a:ext uri="{FF2B5EF4-FFF2-40B4-BE49-F238E27FC236}">
                      <a16:creationId xmlns:a16="http://schemas.microsoft.com/office/drawing/2014/main" id="{159DC262-F505-378A-6776-9D8931C3C74D}"/>
                    </a:ext>
                  </a:extLst>
                </p:cNvPr>
                <p:cNvSpPr>
                  <a:spLocks/>
                </p:cNvSpPr>
                <p:nvPr/>
              </p:nvSpPr>
              <p:spPr bwMode="auto">
                <a:xfrm>
                  <a:off x="1143" y="1267"/>
                  <a:ext cx="21" cy="14"/>
                </a:xfrm>
                <a:custGeom>
                  <a:avLst/>
                  <a:gdLst>
                    <a:gd name="T0" fmla="*/ 28 w 41"/>
                    <a:gd name="T1" fmla="*/ 28 h 28"/>
                    <a:gd name="T2" fmla="*/ 41 w 41"/>
                    <a:gd name="T3" fmla="*/ 2 h 28"/>
                    <a:gd name="T4" fmla="*/ 14 w 41"/>
                    <a:gd name="T5" fmla="*/ 0 h 28"/>
                    <a:gd name="T6" fmla="*/ 0 w 41"/>
                    <a:gd name="T7" fmla="*/ 27 h 28"/>
                    <a:gd name="T8" fmla="*/ 28 w 41"/>
                    <a:gd name="T9" fmla="*/ 28 h 28"/>
                    <a:gd name="T10" fmla="*/ 0 60000 65536"/>
                    <a:gd name="T11" fmla="*/ 0 60000 65536"/>
                    <a:gd name="T12" fmla="*/ 0 60000 65536"/>
                    <a:gd name="T13" fmla="*/ 0 60000 65536"/>
                    <a:gd name="T14" fmla="*/ 0 60000 65536"/>
                    <a:gd name="T15" fmla="*/ 0 w 41"/>
                    <a:gd name="T16" fmla="*/ 0 h 28"/>
                    <a:gd name="T17" fmla="*/ 41 w 41"/>
                    <a:gd name="T18" fmla="*/ 28 h 28"/>
                  </a:gdLst>
                  <a:ahLst/>
                  <a:cxnLst>
                    <a:cxn ang="T10">
                      <a:pos x="T0" y="T1"/>
                    </a:cxn>
                    <a:cxn ang="T11">
                      <a:pos x="T2" y="T3"/>
                    </a:cxn>
                    <a:cxn ang="T12">
                      <a:pos x="T4" y="T5"/>
                    </a:cxn>
                    <a:cxn ang="T13">
                      <a:pos x="T6" y="T7"/>
                    </a:cxn>
                    <a:cxn ang="T14">
                      <a:pos x="T8" y="T9"/>
                    </a:cxn>
                  </a:cxnLst>
                  <a:rect l="T15" t="T16" r="T17" b="T18"/>
                  <a:pathLst>
                    <a:path w="41" h="28">
                      <a:moveTo>
                        <a:pt x="28" y="28"/>
                      </a:moveTo>
                      <a:lnTo>
                        <a:pt x="41" y="2"/>
                      </a:lnTo>
                      <a:lnTo>
                        <a:pt x="14" y="0"/>
                      </a:lnTo>
                      <a:lnTo>
                        <a:pt x="0" y="27"/>
                      </a:lnTo>
                      <a:lnTo>
                        <a:pt x="28" y="28"/>
                      </a:lnTo>
                      <a:close/>
                    </a:path>
                  </a:pathLst>
                </a:custGeom>
                <a:solidFill>
                  <a:srgbClr val="000000"/>
                </a:solidFill>
                <a:ln w="9525">
                  <a:solidFill>
                    <a:srgbClr val="000000"/>
                  </a:solidFill>
                  <a:round/>
                  <a:headEnd/>
                  <a:tailEnd/>
                </a:ln>
              </p:spPr>
              <p:txBody>
                <a:bodyPr/>
                <a:lstStyle/>
                <a:p>
                  <a:endParaRPr lang="en-US"/>
                </a:p>
              </p:txBody>
            </p:sp>
          </p:grpSp>
          <p:pic>
            <p:nvPicPr>
              <p:cNvPr id="362" name="Picture 430" descr="MCj03115380000[1]">
                <a:extLst>
                  <a:ext uri="{FF2B5EF4-FFF2-40B4-BE49-F238E27FC236}">
                    <a16:creationId xmlns:a16="http://schemas.microsoft.com/office/drawing/2014/main" id="{91DADE28-2DBC-6EE0-D3E4-AC9C053EB1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0695" y="4937407"/>
                <a:ext cx="410898" cy="42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3" name="Freeform 431">
                <a:extLst>
                  <a:ext uri="{FF2B5EF4-FFF2-40B4-BE49-F238E27FC236}">
                    <a16:creationId xmlns:a16="http://schemas.microsoft.com/office/drawing/2014/main" id="{45E42D85-505E-ED5D-56BE-802A0DFF567D}"/>
                  </a:ext>
                </a:extLst>
              </p:cNvPr>
              <p:cNvSpPr>
                <a:spLocks/>
              </p:cNvSpPr>
              <p:nvPr/>
            </p:nvSpPr>
            <p:spPr bwMode="auto">
              <a:xfrm rot="14214796" flipH="1">
                <a:off x="5542705" y="3263211"/>
                <a:ext cx="559310" cy="63111"/>
              </a:xfrm>
              <a:custGeom>
                <a:avLst/>
                <a:gdLst>
                  <a:gd name="T0" fmla="*/ 506 w 506"/>
                  <a:gd name="T1" fmla="*/ 0 h 623"/>
                  <a:gd name="T2" fmla="*/ 412 w 506"/>
                  <a:gd name="T3" fmla="*/ 389 h 623"/>
                  <a:gd name="T4" fmla="*/ 0 w 506"/>
                  <a:gd name="T5" fmla="*/ 623 h 623"/>
                  <a:gd name="T6" fmla="*/ 0 60000 65536"/>
                  <a:gd name="T7" fmla="*/ 0 60000 65536"/>
                  <a:gd name="T8" fmla="*/ 0 60000 65536"/>
                  <a:gd name="T9" fmla="*/ 0 w 506"/>
                  <a:gd name="T10" fmla="*/ 0 h 623"/>
                  <a:gd name="T11" fmla="*/ 506 w 506"/>
                  <a:gd name="T12" fmla="*/ 623 h 623"/>
                </a:gdLst>
                <a:ahLst/>
                <a:cxnLst>
                  <a:cxn ang="T6">
                    <a:pos x="T0" y="T1"/>
                  </a:cxn>
                  <a:cxn ang="T7">
                    <a:pos x="T2" y="T3"/>
                  </a:cxn>
                  <a:cxn ang="T8">
                    <a:pos x="T4" y="T5"/>
                  </a:cxn>
                </a:cxnLst>
                <a:rect l="T9" t="T10" r="T11" b="T12"/>
                <a:pathLst>
                  <a:path w="506" h="623">
                    <a:moveTo>
                      <a:pt x="506" y="0"/>
                    </a:moveTo>
                    <a:cubicBezTo>
                      <a:pt x="490" y="65"/>
                      <a:pt x="496" y="285"/>
                      <a:pt x="412" y="389"/>
                    </a:cubicBezTo>
                    <a:cubicBezTo>
                      <a:pt x="328" y="493"/>
                      <a:pt x="86" y="574"/>
                      <a:pt x="0" y="623"/>
                    </a:cubicBezTo>
                  </a:path>
                </a:pathLst>
              </a:custGeom>
              <a:noFill/>
              <a:ln w="9525" cap="flat" cmpd="sng">
                <a:solidFill>
                  <a:srgbClr val="000000"/>
                </a:solidFill>
                <a:prstDash val="lg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432">
                <a:extLst>
                  <a:ext uri="{FF2B5EF4-FFF2-40B4-BE49-F238E27FC236}">
                    <a16:creationId xmlns:a16="http://schemas.microsoft.com/office/drawing/2014/main" id="{7755C10C-5FEC-888A-2514-357B2DC98CBA}"/>
                  </a:ext>
                </a:extLst>
              </p:cNvPr>
              <p:cNvSpPr>
                <a:spLocks/>
              </p:cNvSpPr>
              <p:nvPr/>
            </p:nvSpPr>
            <p:spPr bwMode="auto">
              <a:xfrm rot="14214796" flipH="1">
                <a:off x="5897025" y="4501815"/>
                <a:ext cx="194427" cy="353157"/>
              </a:xfrm>
              <a:custGeom>
                <a:avLst/>
                <a:gdLst>
                  <a:gd name="T0" fmla="*/ 506 w 506"/>
                  <a:gd name="T1" fmla="*/ 0 h 623"/>
                  <a:gd name="T2" fmla="*/ 412 w 506"/>
                  <a:gd name="T3" fmla="*/ 389 h 623"/>
                  <a:gd name="T4" fmla="*/ 0 w 506"/>
                  <a:gd name="T5" fmla="*/ 623 h 623"/>
                  <a:gd name="T6" fmla="*/ 0 60000 65536"/>
                  <a:gd name="T7" fmla="*/ 0 60000 65536"/>
                  <a:gd name="T8" fmla="*/ 0 60000 65536"/>
                  <a:gd name="T9" fmla="*/ 0 w 506"/>
                  <a:gd name="T10" fmla="*/ 0 h 623"/>
                  <a:gd name="T11" fmla="*/ 506 w 506"/>
                  <a:gd name="T12" fmla="*/ 623 h 623"/>
                </a:gdLst>
                <a:ahLst/>
                <a:cxnLst>
                  <a:cxn ang="T6">
                    <a:pos x="T0" y="T1"/>
                  </a:cxn>
                  <a:cxn ang="T7">
                    <a:pos x="T2" y="T3"/>
                  </a:cxn>
                  <a:cxn ang="T8">
                    <a:pos x="T4" y="T5"/>
                  </a:cxn>
                </a:cxnLst>
                <a:rect l="T9" t="T10" r="T11" b="T12"/>
                <a:pathLst>
                  <a:path w="506" h="623">
                    <a:moveTo>
                      <a:pt x="506" y="0"/>
                    </a:moveTo>
                    <a:cubicBezTo>
                      <a:pt x="490" y="65"/>
                      <a:pt x="496" y="285"/>
                      <a:pt x="412" y="389"/>
                    </a:cubicBezTo>
                    <a:cubicBezTo>
                      <a:pt x="328" y="493"/>
                      <a:pt x="86" y="574"/>
                      <a:pt x="0" y="623"/>
                    </a:cubicBezTo>
                  </a:path>
                </a:pathLst>
              </a:custGeom>
              <a:noFill/>
              <a:ln w="9525" cap="flat" cmpd="sng">
                <a:solidFill>
                  <a:srgbClr val="000000"/>
                </a:solidFill>
                <a:prstDash val="lg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433">
                <a:extLst>
                  <a:ext uri="{FF2B5EF4-FFF2-40B4-BE49-F238E27FC236}">
                    <a16:creationId xmlns:a16="http://schemas.microsoft.com/office/drawing/2014/main" id="{F4214280-1A1E-9EF4-244A-27DF1F321F81}"/>
                  </a:ext>
                </a:extLst>
              </p:cNvPr>
              <p:cNvSpPr>
                <a:spLocks/>
              </p:cNvSpPr>
              <p:nvPr/>
            </p:nvSpPr>
            <p:spPr bwMode="auto">
              <a:xfrm rot="10258920" flipH="1">
                <a:off x="6354110" y="4434028"/>
                <a:ext cx="551892" cy="300962"/>
              </a:xfrm>
              <a:custGeom>
                <a:avLst/>
                <a:gdLst>
                  <a:gd name="T0" fmla="*/ 506 w 506"/>
                  <a:gd name="T1" fmla="*/ 0 h 623"/>
                  <a:gd name="T2" fmla="*/ 412 w 506"/>
                  <a:gd name="T3" fmla="*/ 389 h 623"/>
                  <a:gd name="T4" fmla="*/ 0 w 506"/>
                  <a:gd name="T5" fmla="*/ 623 h 623"/>
                  <a:gd name="T6" fmla="*/ 0 60000 65536"/>
                  <a:gd name="T7" fmla="*/ 0 60000 65536"/>
                  <a:gd name="T8" fmla="*/ 0 60000 65536"/>
                  <a:gd name="T9" fmla="*/ 0 w 506"/>
                  <a:gd name="T10" fmla="*/ 0 h 623"/>
                  <a:gd name="T11" fmla="*/ 506 w 506"/>
                  <a:gd name="T12" fmla="*/ 623 h 623"/>
                </a:gdLst>
                <a:ahLst/>
                <a:cxnLst>
                  <a:cxn ang="T6">
                    <a:pos x="T0" y="T1"/>
                  </a:cxn>
                  <a:cxn ang="T7">
                    <a:pos x="T2" y="T3"/>
                  </a:cxn>
                  <a:cxn ang="T8">
                    <a:pos x="T4" y="T5"/>
                  </a:cxn>
                </a:cxnLst>
                <a:rect l="T9" t="T10" r="T11" b="T12"/>
                <a:pathLst>
                  <a:path w="506" h="623">
                    <a:moveTo>
                      <a:pt x="506" y="0"/>
                    </a:moveTo>
                    <a:cubicBezTo>
                      <a:pt x="490" y="65"/>
                      <a:pt x="496" y="285"/>
                      <a:pt x="412" y="389"/>
                    </a:cubicBezTo>
                    <a:cubicBezTo>
                      <a:pt x="328" y="493"/>
                      <a:pt x="86" y="574"/>
                      <a:pt x="0" y="623"/>
                    </a:cubicBezTo>
                  </a:path>
                </a:pathLst>
              </a:custGeom>
              <a:noFill/>
              <a:ln w="9525" cap="flat" cmpd="sng">
                <a:solidFill>
                  <a:srgbClr val="000000"/>
                </a:solidFill>
                <a:prstDash val="lg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434">
                <a:extLst>
                  <a:ext uri="{FF2B5EF4-FFF2-40B4-BE49-F238E27FC236}">
                    <a16:creationId xmlns:a16="http://schemas.microsoft.com/office/drawing/2014/main" id="{7F21A53E-FB56-709D-DCFA-42F42ACE12A0}"/>
                  </a:ext>
                </a:extLst>
              </p:cNvPr>
              <p:cNvSpPr>
                <a:spLocks/>
              </p:cNvSpPr>
              <p:nvPr/>
            </p:nvSpPr>
            <p:spPr bwMode="auto">
              <a:xfrm rot="10108239">
                <a:off x="2083997" y="3496517"/>
                <a:ext cx="729142" cy="1290409"/>
              </a:xfrm>
              <a:custGeom>
                <a:avLst/>
                <a:gdLst>
                  <a:gd name="T0" fmla="*/ 506 w 506"/>
                  <a:gd name="T1" fmla="*/ 0 h 623"/>
                  <a:gd name="T2" fmla="*/ 412 w 506"/>
                  <a:gd name="T3" fmla="*/ 389 h 623"/>
                  <a:gd name="T4" fmla="*/ 0 w 506"/>
                  <a:gd name="T5" fmla="*/ 623 h 623"/>
                  <a:gd name="T6" fmla="*/ 0 60000 65536"/>
                  <a:gd name="T7" fmla="*/ 0 60000 65536"/>
                  <a:gd name="T8" fmla="*/ 0 60000 65536"/>
                  <a:gd name="T9" fmla="*/ 0 w 506"/>
                  <a:gd name="T10" fmla="*/ 0 h 623"/>
                  <a:gd name="T11" fmla="*/ 506 w 506"/>
                  <a:gd name="T12" fmla="*/ 623 h 623"/>
                </a:gdLst>
                <a:ahLst/>
                <a:cxnLst>
                  <a:cxn ang="T6">
                    <a:pos x="T0" y="T1"/>
                  </a:cxn>
                  <a:cxn ang="T7">
                    <a:pos x="T2" y="T3"/>
                  </a:cxn>
                  <a:cxn ang="T8">
                    <a:pos x="T4" y="T5"/>
                  </a:cxn>
                </a:cxnLst>
                <a:rect l="T9" t="T10" r="T11" b="T12"/>
                <a:pathLst>
                  <a:path w="506" h="623">
                    <a:moveTo>
                      <a:pt x="506" y="0"/>
                    </a:moveTo>
                    <a:cubicBezTo>
                      <a:pt x="490" y="65"/>
                      <a:pt x="496" y="285"/>
                      <a:pt x="412" y="389"/>
                    </a:cubicBezTo>
                    <a:cubicBezTo>
                      <a:pt x="328" y="493"/>
                      <a:pt x="86" y="574"/>
                      <a:pt x="0" y="623"/>
                    </a:cubicBezTo>
                  </a:path>
                </a:pathLst>
              </a:custGeom>
              <a:noFill/>
              <a:ln w="9525" cap="flat" cmpd="sng">
                <a:solidFill>
                  <a:srgbClr val="000000"/>
                </a:solidFill>
                <a:prstDash val="lg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AutoShape 435">
                <a:extLst>
                  <a:ext uri="{FF2B5EF4-FFF2-40B4-BE49-F238E27FC236}">
                    <a16:creationId xmlns:a16="http://schemas.microsoft.com/office/drawing/2014/main" id="{CE8D1028-AE80-CB21-EBA7-C76F53BACF53}"/>
                  </a:ext>
                </a:extLst>
              </p:cNvPr>
              <p:cNvSpPr>
                <a:spLocks noChangeAspect="1" noChangeArrowheads="1" noTextEdit="1"/>
              </p:cNvSpPr>
              <p:nvPr/>
            </p:nvSpPr>
            <p:spPr bwMode="auto">
              <a:xfrm>
                <a:off x="3734302" y="2135529"/>
                <a:ext cx="384042" cy="44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 name="Rectangle 436">
                <a:extLst>
                  <a:ext uri="{FF2B5EF4-FFF2-40B4-BE49-F238E27FC236}">
                    <a16:creationId xmlns:a16="http://schemas.microsoft.com/office/drawing/2014/main" id="{B08C1ADC-0340-25AE-C9E0-46D0C5023235}"/>
                  </a:ext>
                </a:extLst>
              </p:cNvPr>
              <p:cNvSpPr>
                <a:spLocks noChangeArrowheads="1"/>
              </p:cNvSpPr>
              <p:nvPr/>
            </p:nvSpPr>
            <p:spPr bwMode="auto">
              <a:xfrm>
                <a:off x="3843068" y="2159499"/>
                <a:ext cx="108767" cy="150482"/>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a:solidFill>
                      <a:schemeClr val="tx2"/>
                    </a:solidFill>
                    <a:latin typeface="HGPｺﾞｼｯｸE" panose="020B0900000000000000" pitchFamily="34" charset="-128"/>
                    <a:ea typeface="HGPｺﾞｼｯｸE" panose="020B0900000000000000" pitchFamily="34" charset="-128"/>
                  </a:defRPr>
                </a:lvl1pPr>
                <a:lvl2pPr marL="742950" indent="-285750" eaLnBrk="0" hangingPunct="0">
                  <a:defRPr kumimoji="1" sz="2600">
                    <a:solidFill>
                      <a:schemeClr val="tx2"/>
                    </a:solidFill>
                    <a:latin typeface="HGPｺﾞｼｯｸE" panose="020B0900000000000000" pitchFamily="34" charset="-128"/>
                    <a:ea typeface="HGPｺﾞｼｯｸE" panose="020B0900000000000000" pitchFamily="34" charset="-128"/>
                  </a:defRPr>
                </a:lvl2pPr>
                <a:lvl3pPr marL="11430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3pPr>
                <a:lvl4pPr marL="16002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4pPr>
                <a:lvl5pPr marL="20574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5pPr>
                <a:lvl6pPr marL="25146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6pPr>
                <a:lvl7pPr marL="29718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7pPr>
                <a:lvl8pPr marL="34290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8pPr>
                <a:lvl9pPr marL="38862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9pPr>
              </a:lstStyle>
              <a:p>
                <a:pPr eaLnBrk="1" hangingPunct="1"/>
                <a:endParaRPr lang="en-GB" altLang="en-US"/>
              </a:p>
            </p:txBody>
          </p:sp>
          <p:sp>
            <p:nvSpPr>
              <p:cNvPr id="369" name="Rectangle 438">
                <a:extLst>
                  <a:ext uri="{FF2B5EF4-FFF2-40B4-BE49-F238E27FC236}">
                    <a16:creationId xmlns:a16="http://schemas.microsoft.com/office/drawing/2014/main" id="{7D7313B9-D920-94CB-51AD-3720AF942C21}"/>
                  </a:ext>
                </a:extLst>
              </p:cNvPr>
              <p:cNvSpPr>
                <a:spLocks noChangeArrowheads="1"/>
              </p:cNvSpPr>
              <p:nvPr/>
            </p:nvSpPr>
            <p:spPr bwMode="auto">
              <a:xfrm>
                <a:off x="3798756" y="2163495"/>
                <a:ext cx="111452" cy="14914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a:solidFill>
                      <a:schemeClr val="tx2"/>
                    </a:solidFill>
                    <a:latin typeface="HGPｺﾞｼｯｸE" panose="020B0900000000000000" pitchFamily="34" charset="-128"/>
                    <a:ea typeface="HGPｺﾞｼｯｸE" panose="020B0900000000000000" pitchFamily="34" charset="-128"/>
                  </a:defRPr>
                </a:lvl1pPr>
                <a:lvl2pPr marL="742950" indent="-285750" eaLnBrk="0" hangingPunct="0">
                  <a:defRPr kumimoji="1" sz="2600">
                    <a:solidFill>
                      <a:schemeClr val="tx2"/>
                    </a:solidFill>
                    <a:latin typeface="HGPｺﾞｼｯｸE" panose="020B0900000000000000" pitchFamily="34" charset="-128"/>
                    <a:ea typeface="HGPｺﾞｼｯｸE" panose="020B0900000000000000" pitchFamily="34" charset="-128"/>
                  </a:defRPr>
                </a:lvl2pPr>
                <a:lvl3pPr marL="11430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3pPr>
                <a:lvl4pPr marL="16002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4pPr>
                <a:lvl5pPr marL="20574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5pPr>
                <a:lvl6pPr marL="25146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6pPr>
                <a:lvl7pPr marL="29718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7pPr>
                <a:lvl8pPr marL="34290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8pPr>
                <a:lvl9pPr marL="38862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9pPr>
              </a:lstStyle>
              <a:p>
                <a:pPr eaLnBrk="1" hangingPunct="1"/>
                <a:endParaRPr lang="en-GB" altLang="en-US"/>
              </a:p>
            </p:txBody>
          </p:sp>
          <p:sp>
            <p:nvSpPr>
              <p:cNvPr id="370" name="Freeform 439">
                <a:extLst>
                  <a:ext uri="{FF2B5EF4-FFF2-40B4-BE49-F238E27FC236}">
                    <a16:creationId xmlns:a16="http://schemas.microsoft.com/office/drawing/2014/main" id="{F818955F-5426-A845-039E-690516B0BDAA}"/>
                  </a:ext>
                </a:extLst>
              </p:cNvPr>
              <p:cNvSpPr>
                <a:spLocks/>
              </p:cNvSpPr>
              <p:nvPr/>
            </p:nvSpPr>
            <p:spPr bwMode="auto">
              <a:xfrm>
                <a:off x="3743701" y="2246060"/>
                <a:ext cx="159793" cy="93218"/>
              </a:xfrm>
              <a:custGeom>
                <a:avLst/>
                <a:gdLst>
                  <a:gd name="T0" fmla="*/ 0 w 208"/>
                  <a:gd name="T1" fmla="*/ 0 h 133"/>
                  <a:gd name="T2" fmla="*/ 12 w 208"/>
                  <a:gd name="T3" fmla="*/ 108 h 133"/>
                  <a:gd name="T4" fmla="*/ 208 w 208"/>
                  <a:gd name="T5" fmla="*/ 133 h 133"/>
                  <a:gd name="T6" fmla="*/ 196 w 208"/>
                  <a:gd name="T7" fmla="*/ 25 h 133"/>
                  <a:gd name="T8" fmla="*/ 0 w 208"/>
                  <a:gd name="T9" fmla="*/ 0 h 133"/>
                  <a:gd name="T10" fmla="*/ 0 60000 65536"/>
                  <a:gd name="T11" fmla="*/ 0 60000 65536"/>
                  <a:gd name="T12" fmla="*/ 0 60000 65536"/>
                  <a:gd name="T13" fmla="*/ 0 60000 65536"/>
                  <a:gd name="T14" fmla="*/ 0 60000 65536"/>
                  <a:gd name="T15" fmla="*/ 0 w 208"/>
                  <a:gd name="T16" fmla="*/ 0 h 133"/>
                  <a:gd name="T17" fmla="*/ 208 w 208"/>
                  <a:gd name="T18" fmla="*/ 133 h 133"/>
                </a:gdLst>
                <a:ahLst/>
                <a:cxnLst>
                  <a:cxn ang="T10">
                    <a:pos x="T0" y="T1"/>
                  </a:cxn>
                  <a:cxn ang="T11">
                    <a:pos x="T2" y="T3"/>
                  </a:cxn>
                  <a:cxn ang="T12">
                    <a:pos x="T4" y="T5"/>
                  </a:cxn>
                  <a:cxn ang="T13">
                    <a:pos x="T6" y="T7"/>
                  </a:cxn>
                  <a:cxn ang="T14">
                    <a:pos x="T8" y="T9"/>
                  </a:cxn>
                </a:cxnLst>
                <a:rect l="T15" t="T16" r="T17" b="T18"/>
                <a:pathLst>
                  <a:path w="208" h="133">
                    <a:moveTo>
                      <a:pt x="0" y="0"/>
                    </a:moveTo>
                    <a:lnTo>
                      <a:pt x="12" y="108"/>
                    </a:lnTo>
                    <a:lnTo>
                      <a:pt x="208" y="133"/>
                    </a:lnTo>
                    <a:lnTo>
                      <a:pt x="196" y="25"/>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 name="Freeform 441">
                <a:extLst>
                  <a:ext uri="{FF2B5EF4-FFF2-40B4-BE49-F238E27FC236}">
                    <a16:creationId xmlns:a16="http://schemas.microsoft.com/office/drawing/2014/main" id="{323A856F-9E6B-7E3D-3430-D68108C7CA1E}"/>
                  </a:ext>
                </a:extLst>
              </p:cNvPr>
              <p:cNvSpPr>
                <a:spLocks/>
              </p:cNvSpPr>
              <p:nvPr/>
            </p:nvSpPr>
            <p:spPr bwMode="auto">
              <a:xfrm>
                <a:off x="3743701" y="2180807"/>
                <a:ext cx="122195" cy="105204"/>
              </a:xfrm>
              <a:custGeom>
                <a:avLst/>
                <a:gdLst>
                  <a:gd name="T0" fmla="*/ 83 w 158"/>
                  <a:gd name="T1" fmla="*/ 0 h 150"/>
                  <a:gd name="T2" fmla="*/ 66 w 158"/>
                  <a:gd name="T3" fmla="*/ 4 h 150"/>
                  <a:gd name="T4" fmla="*/ 50 w 158"/>
                  <a:gd name="T5" fmla="*/ 8 h 150"/>
                  <a:gd name="T6" fmla="*/ 37 w 158"/>
                  <a:gd name="T7" fmla="*/ 16 h 150"/>
                  <a:gd name="T8" fmla="*/ 25 w 158"/>
                  <a:gd name="T9" fmla="*/ 25 h 150"/>
                  <a:gd name="T10" fmla="*/ 12 w 158"/>
                  <a:gd name="T11" fmla="*/ 37 h 150"/>
                  <a:gd name="T12" fmla="*/ 4 w 158"/>
                  <a:gd name="T13" fmla="*/ 50 h 150"/>
                  <a:gd name="T14" fmla="*/ 0 w 158"/>
                  <a:gd name="T15" fmla="*/ 62 h 150"/>
                  <a:gd name="T16" fmla="*/ 0 w 158"/>
                  <a:gd name="T17" fmla="*/ 75 h 150"/>
                  <a:gd name="T18" fmla="*/ 0 w 158"/>
                  <a:gd name="T19" fmla="*/ 96 h 150"/>
                  <a:gd name="T20" fmla="*/ 8 w 158"/>
                  <a:gd name="T21" fmla="*/ 112 h 150"/>
                  <a:gd name="T22" fmla="*/ 16 w 158"/>
                  <a:gd name="T23" fmla="*/ 125 h 150"/>
                  <a:gd name="T24" fmla="*/ 25 w 158"/>
                  <a:gd name="T25" fmla="*/ 133 h 150"/>
                  <a:gd name="T26" fmla="*/ 37 w 158"/>
                  <a:gd name="T27" fmla="*/ 142 h 150"/>
                  <a:gd name="T28" fmla="*/ 50 w 158"/>
                  <a:gd name="T29" fmla="*/ 150 h 150"/>
                  <a:gd name="T30" fmla="*/ 66 w 158"/>
                  <a:gd name="T31" fmla="*/ 150 h 150"/>
                  <a:gd name="T32" fmla="*/ 79 w 158"/>
                  <a:gd name="T33" fmla="*/ 150 h 150"/>
                  <a:gd name="T34" fmla="*/ 91 w 158"/>
                  <a:gd name="T35" fmla="*/ 150 h 150"/>
                  <a:gd name="T36" fmla="*/ 108 w 158"/>
                  <a:gd name="T37" fmla="*/ 146 h 150"/>
                  <a:gd name="T38" fmla="*/ 121 w 158"/>
                  <a:gd name="T39" fmla="*/ 142 h 150"/>
                  <a:gd name="T40" fmla="*/ 133 w 158"/>
                  <a:gd name="T41" fmla="*/ 133 h 150"/>
                  <a:gd name="T42" fmla="*/ 141 w 158"/>
                  <a:gd name="T43" fmla="*/ 125 h 150"/>
                  <a:gd name="T44" fmla="*/ 150 w 158"/>
                  <a:gd name="T45" fmla="*/ 112 h 150"/>
                  <a:gd name="T46" fmla="*/ 154 w 158"/>
                  <a:gd name="T47" fmla="*/ 100 h 150"/>
                  <a:gd name="T48" fmla="*/ 158 w 158"/>
                  <a:gd name="T49" fmla="*/ 79 h 150"/>
                  <a:gd name="T50" fmla="*/ 154 w 158"/>
                  <a:gd name="T51" fmla="*/ 67 h 150"/>
                  <a:gd name="T52" fmla="*/ 154 w 158"/>
                  <a:gd name="T53" fmla="*/ 50 h 150"/>
                  <a:gd name="T54" fmla="*/ 146 w 158"/>
                  <a:gd name="T55" fmla="*/ 37 h 150"/>
                  <a:gd name="T56" fmla="*/ 141 w 158"/>
                  <a:gd name="T57" fmla="*/ 25 h 150"/>
                  <a:gd name="T58" fmla="*/ 129 w 158"/>
                  <a:gd name="T59" fmla="*/ 16 h 150"/>
                  <a:gd name="T60" fmla="*/ 116 w 158"/>
                  <a:gd name="T61" fmla="*/ 8 h 150"/>
                  <a:gd name="T62" fmla="*/ 100 w 158"/>
                  <a:gd name="T63" fmla="*/ 4 h 150"/>
                  <a:gd name="T64" fmla="*/ 83 w 158"/>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
                  <a:gd name="T100" fmla="*/ 0 h 150"/>
                  <a:gd name="T101" fmla="*/ 158 w 158"/>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 h="150">
                    <a:moveTo>
                      <a:pt x="83" y="0"/>
                    </a:moveTo>
                    <a:lnTo>
                      <a:pt x="66" y="4"/>
                    </a:lnTo>
                    <a:lnTo>
                      <a:pt x="50" y="8"/>
                    </a:lnTo>
                    <a:lnTo>
                      <a:pt x="37" y="16"/>
                    </a:lnTo>
                    <a:lnTo>
                      <a:pt x="25" y="25"/>
                    </a:lnTo>
                    <a:lnTo>
                      <a:pt x="12" y="37"/>
                    </a:lnTo>
                    <a:lnTo>
                      <a:pt x="4" y="50"/>
                    </a:lnTo>
                    <a:lnTo>
                      <a:pt x="0" y="62"/>
                    </a:lnTo>
                    <a:lnTo>
                      <a:pt x="0" y="75"/>
                    </a:lnTo>
                    <a:lnTo>
                      <a:pt x="0" y="96"/>
                    </a:lnTo>
                    <a:lnTo>
                      <a:pt x="8" y="112"/>
                    </a:lnTo>
                    <a:lnTo>
                      <a:pt x="16" y="125"/>
                    </a:lnTo>
                    <a:lnTo>
                      <a:pt x="25" y="133"/>
                    </a:lnTo>
                    <a:lnTo>
                      <a:pt x="37" y="142"/>
                    </a:lnTo>
                    <a:lnTo>
                      <a:pt x="50" y="150"/>
                    </a:lnTo>
                    <a:lnTo>
                      <a:pt x="66" y="150"/>
                    </a:lnTo>
                    <a:lnTo>
                      <a:pt x="79" y="150"/>
                    </a:lnTo>
                    <a:lnTo>
                      <a:pt x="91" y="150"/>
                    </a:lnTo>
                    <a:lnTo>
                      <a:pt x="108" y="146"/>
                    </a:lnTo>
                    <a:lnTo>
                      <a:pt x="121" y="142"/>
                    </a:lnTo>
                    <a:lnTo>
                      <a:pt x="133" y="133"/>
                    </a:lnTo>
                    <a:lnTo>
                      <a:pt x="141" y="125"/>
                    </a:lnTo>
                    <a:lnTo>
                      <a:pt x="150" y="112"/>
                    </a:lnTo>
                    <a:lnTo>
                      <a:pt x="154" y="100"/>
                    </a:lnTo>
                    <a:lnTo>
                      <a:pt x="158" y="79"/>
                    </a:lnTo>
                    <a:lnTo>
                      <a:pt x="154" y="67"/>
                    </a:lnTo>
                    <a:lnTo>
                      <a:pt x="154" y="50"/>
                    </a:lnTo>
                    <a:lnTo>
                      <a:pt x="146" y="37"/>
                    </a:lnTo>
                    <a:lnTo>
                      <a:pt x="141" y="25"/>
                    </a:lnTo>
                    <a:lnTo>
                      <a:pt x="129" y="16"/>
                    </a:lnTo>
                    <a:lnTo>
                      <a:pt x="116" y="8"/>
                    </a:lnTo>
                    <a:lnTo>
                      <a:pt x="100" y="4"/>
                    </a:lnTo>
                    <a:lnTo>
                      <a:pt x="83" y="0"/>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 name="Freeform 442">
                <a:extLst>
                  <a:ext uri="{FF2B5EF4-FFF2-40B4-BE49-F238E27FC236}">
                    <a16:creationId xmlns:a16="http://schemas.microsoft.com/office/drawing/2014/main" id="{070554FC-1F2C-B30E-A1DF-1E74F289DDB9}"/>
                  </a:ext>
                </a:extLst>
              </p:cNvPr>
              <p:cNvSpPr>
                <a:spLocks/>
              </p:cNvSpPr>
              <p:nvPr/>
            </p:nvSpPr>
            <p:spPr bwMode="auto">
              <a:xfrm>
                <a:off x="3903495" y="2278020"/>
                <a:ext cx="230962" cy="299631"/>
              </a:xfrm>
              <a:custGeom>
                <a:avLst/>
                <a:gdLst>
                  <a:gd name="T0" fmla="*/ 92 w 301"/>
                  <a:gd name="T1" fmla="*/ 12 h 426"/>
                  <a:gd name="T2" fmla="*/ 84 w 301"/>
                  <a:gd name="T3" fmla="*/ 33 h 426"/>
                  <a:gd name="T4" fmla="*/ 84 w 301"/>
                  <a:gd name="T5" fmla="*/ 58 h 426"/>
                  <a:gd name="T6" fmla="*/ 113 w 301"/>
                  <a:gd name="T7" fmla="*/ 117 h 426"/>
                  <a:gd name="T8" fmla="*/ 138 w 301"/>
                  <a:gd name="T9" fmla="*/ 175 h 426"/>
                  <a:gd name="T10" fmla="*/ 138 w 301"/>
                  <a:gd name="T11" fmla="*/ 196 h 426"/>
                  <a:gd name="T12" fmla="*/ 80 w 301"/>
                  <a:gd name="T13" fmla="*/ 146 h 426"/>
                  <a:gd name="T14" fmla="*/ 59 w 301"/>
                  <a:gd name="T15" fmla="*/ 137 h 426"/>
                  <a:gd name="T16" fmla="*/ 63 w 301"/>
                  <a:gd name="T17" fmla="*/ 150 h 426"/>
                  <a:gd name="T18" fmla="*/ 59 w 301"/>
                  <a:gd name="T19" fmla="*/ 154 h 426"/>
                  <a:gd name="T20" fmla="*/ 38 w 301"/>
                  <a:gd name="T21" fmla="*/ 154 h 426"/>
                  <a:gd name="T22" fmla="*/ 30 w 301"/>
                  <a:gd name="T23" fmla="*/ 150 h 426"/>
                  <a:gd name="T24" fmla="*/ 21 w 301"/>
                  <a:gd name="T25" fmla="*/ 129 h 426"/>
                  <a:gd name="T26" fmla="*/ 17 w 301"/>
                  <a:gd name="T27" fmla="*/ 96 h 426"/>
                  <a:gd name="T28" fmla="*/ 13 w 301"/>
                  <a:gd name="T29" fmla="*/ 100 h 426"/>
                  <a:gd name="T30" fmla="*/ 0 w 301"/>
                  <a:gd name="T31" fmla="*/ 104 h 426"/>
                  <a:gd name="T32" fmla="*/ 4 w 301"/>
                  <a:gd name="T33" fmla="*/ 125 h 426"/>
                  <a:gd name="T34" fmla="*/ 13 w 301"/>
                  <a:gd name="T35" fmla="*/ 150 h 426"/>
                  <a:gd name="T36" fmla="*/ 17 w 301"/>
                  <a:gd name="T37" fmla="*/ 175 h 426"/>
                  <a:gd name="T38" fmla="*/ 0 w 301"/>
                  <a:gd name="T39" fmla="*/ 171 h 426"/>
                  <a:gd name="T40" fmla="*/ 67 w 301"/>
                  <a:gd name="T41" fmla="*/ 229 h 426"/>
                  <a:gd name="T42" fmla="*/ 100 w 301"/>
                  <a:gd name="T43" fmla="*/ 288 h 426"/>
                  <a:gd name="T44" fmla="*/ 142 w 301"/>
                  <a:gd name="T45" fmla="*/ 384 h 426"/>
                  <a:gd name="T46" fmla="*/ 163 w 301"/>
                  <a:gd name="T47" fmla="*/ 417 h 426"/>
                  <a:gd name="T48" fmla="*/ 188 w 301"/>
                  <a:gd name="T49" fmla="*/ 426 h 426"/>
                  <a:gd name="T50" fmla="*/ 217 w 301"/>
                  <a:gd name="T51" fmla="*/ 426 h 426"/>
                  <a:gd name="T52" fmla="*/ 242 w 301"/>
                  <a:gd name="T53" fmla="*/ 413 h 426"/>
                  <a:gd name="T54" fmla="*/ 263 w 301"/>
                  <a:gd name="T55" fmla="*/ 392 h 426"/>
                  <a:gd name="T56" fmla="*/ 280 w 301"/>
                  <a:gd name="T57" fmla="*/ 363 h 426"/>
                  <a:gd name="T58" fmla="*/ 293 w 301"/>
                  <a:gd name="T59" fmla="*/ 321 h 426"/>
                  <a:gd name="T60" fmla="*/ 301 w 301"/>
                  <a:gd name="T61" fmla="*/ 250 h 426"/>
                  <a:gd name="T62" fmla="*/ 272 w 301"/>
                  <a:gd name="T63" fmla="*/ 204 h 426"/>
                  <a:gd name="T64" fmla="*/ 201 w 301"/>
                  <a:gd name="T65" fmla="*/ 208 h 426"/>
                  <a:gd name="T66" fmla="*/ 180 w 301"/>
                  <a:gd name="T67" fmla="*/ 200 h 426"/>
                  <a:gd name="T68" fmla="*/ 171 w 301"/>
                  <a:gd name="T69" fmla="*/ 192 h 426"/>
                  <a:gd name="T70" fmla="*/ 146 w 301"/>
                  <a:gd name="T71" fmla="*/ 150 h 426"/>
                  <a:gd name="T72" fmla="*/ 113 w 301"/>
                  <a:gd name="T73" fmla="*/ 41 h 426"/>
                  <a:gd name="T74" fmla="*/ 96 w 301"/>
                  <a:gd name="T75" fmla="*/ 4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1"/>
                  <a:gd name="T115" fmla="*/ 0 h 426"/>
                  <a:gd name="T116" fmla="*/ 301 w 301"/>
                  <a:gd name="T117" fmla="*/ 426 h 4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1" h="426">
                    <a:moveTo>
                      <a:pt x="92" y="0"/>
                    </a:moveTo>
                    <a:lnTo>
                      <a:pt x="92" y="12"/>
                    </a:lnTo>
                    <a:lnTo>
                      <a:pt x="88" y="20"/>
                    </a:lnTo>
                    <a:lnTo>
                      <a:pt x="84" y="33"/>
                    </a:lnTo>
                    <a:lnTo>
                      <a:pt x="84" y="45"/>
                    </a:lnTo>
                    <a:lnTo>
                      <a:pt x="84" y="58"/>
                    </a:lnTo>
                    <a:lnTo>
                      <a:pt x="92" y="75"/>
                    </a:lnTo>
                    <a:lnTo>
                      <a:pt x="113" y="117"/>
                    </a:lnTo>
                    <a:lnTo>
                      <a:pt x="130" y="158"/>
                    </a:lnTo>
                    <a:lnTo>
                      <a:pt x="138" y="175"/>
                    </a:lnTo>
                    <a:lnTo>
                      <a:pt x="138" y="188"/>
                    </a:lnTo>
                    <a:lnTo>
                      <a:pt x="138" y="196"/>
                    </a:lnTo>
                    <a:lnTo>
                      <a:pt x="100" y="162"/>
                    </a:lnTo>
                    <a:lnTo>
                      <a:pt x="80" y="146"/>
                    </a:lnTo>
                    <a:lnTo>
                      <a:pt x="55" y="129"/>
                    </a:lnTo>
                    <a:lnTo>
                      <a:pt x="59" y="137"/>
                    </a:lnTo>
                    <a:lnTo>
                      <a:pt x="59" y="142"/>
                    </a:lnTo>
                    <a:lnTo>
                      <a:pt x="63" y="150"/>
                    </a:lnTo>
                    <a:lnTo>
                      <a:pt x="63" y="154"/>
                    </a:lnTo>
                    <a:lnTo>
                      <a:pt x="59" y="154"/>
                    </a:lnTo>
                    <a:lnTo>
                      <a:pt x="50" y="158"/>
                    </a:lnTo>
                    <a:lnTo>
                      <a:pt x="38" y="154"/>
                    </a:lnTo>
                    <a:lnTo>
                      <a:pt x="34" y="150"/>
                    </a:lnTo>
                    <a:lnTo>
                      <a:pt x="30" y="150"/>
                    </a:lnTo>
                    <a:lnTo>
                      <a:pt x="25" y="137"/>
                    </a:lnTo>
                    <a:lnTo>
                      <a:pt x="21" y="129"/>
                    </a:lnTo>
                    <a:lnTo>
                      <a:pt x="17" y="104"/>
                    </a:lnTo>
                    <a:lnTo>
                      <a:pt x="17" y="96"/>
                    </a:lnTo>
                    <a:lnTo>
                      <a:pt x="13" y="87"/>
                    </a:lnTo>
                    <a:lnTo>
                      <a:pt x="13" y="100"/>
                    </a:lnTo>
                    <a:lnTo>
                      <a:pt x="9" y="104"/>
                    </a:lnTo>
                    <a:lnTo>
                      <a:pt x="0" y="104"/>
                    </a:lnTo>
                    <a:lnTo>
                      <a:pt x="0" y="117"/>
                    </a:lnTo>
                    <a:lnTo>
                      <a:pt x="4" y="125"/>
                    </a:lnTo>
                    <a:lnTo>
                      <a:pt x="9" y="142"/>
                    </a:lnTo>
                    <a:lnTo>
                      <a:pt x="13" y="150"/>
                    </a:lnTo>
                    <a:lnTo>
                      <a:pt x="17" y="162"/>
                    </a:lnTo>
                    <a:lnTo>
                      <a:pt x="17" y="175"/>
                    </a:lnTo>
                    <a:lnTo>
                      <a:pt x="13" y="175"/>
                    </a:lnTo>
                    <a:lnTo>
                      <a:pt x="0" y="171"/>
                    </a:lnTo>
                    <a:lnTo>
                      <a:pt x="42" y="208"/>
                    </a:lnTo>
                    <a:lnTo>
                      <a:pt x="67" y="229"/>
                    </a:lnTo>
                    <a:lnTo>
                      <a:pt x="84" y="254"/>
                    </a:lnTo>
                    <a:lnTo>
                      <a:pt x="100" y="288"/>
                    </a:lnTo>
                    <a:lnTo>
                      <a:pt x="121" y="338"/>
                    </a:lnTo>
                    <a:lnTo>
                      <a:pt x="142" y="384"/>
                    </a:lnTo>
                    <a:lnTo>
                      <a:pt x="155" y="401"/>
                    </a:lnTo>
                    <a:lnTo>
                      <a:pt x="163" y="417"/>
                    </a:lnTo>
                    <a:lnTo>
                      <a:pt x="176" y="421"/>
                    </a:lnTo>
                    <a:lnTo>
                      <a:pt x="188" y="426"/>
                    </a:lnTo>
                    <a:lnTo>
                      <a:pt x="201" y="426"/>
                    </a:lnTo>
                    <a:lnTo>
                      <a:pt x="217" y="426"/>
                    </a:lnTo>
                    <a:lnTo>
                      <a:pt x="230" y="421"/>
                    </a:lnTo>
                    <a:lnTo>
                      <a:pt x="242" y="413"/>
                    </a:lnTo>
                    <a:lnTo>
                      <a:pt x="255" y="405"/>
                    </a:lnTo>
                    <a:lnTo>
                      <a:pt x="263" y="392"/>
                    </a:lnTo>
                    <a:lnTo>
                      <a:pt x="272" y="380"/>
                    </a:lnTo>
                    <a:lnTo>
                      <a:pt x="280" y="363"/>
                    </a:lnTo>
                    <a:lnTo>
                      <a:pt x="284" y="350"/>
                    </a:lnTo>
                    <a:lnTo>
                      <a:pt x="293" y="321"/>
                    </a:lnTo>
                    <a:lnTo>
                      <a:pt x="297" y="292"/>
                    </a:lnTo>
                    <a:lnTo>
                      <a:pt x="301" y="250"/>
                    </a:lnTo>
                    <a:lnTo>
                      <a:pt x="301" y="208"/>
                    </a:lnTo>
                    <a:lnTo>
                      <a:pt x="272" y="204"/>
                    </a:lnTo>
                    <a:lnTo>
                      <a:pt x="247" y="208"/>
                    </a:lnTo>
                    <a:lnTo>
                      <a:pt x="201" y="208"/>
                    </a:lnTo>
                    <a:lnTo>
                      <a:pt x="188" y="208"/>
                    </a:lnTo>
                    <a:lnTo>
                      <a:pt x="180" y="200"/>
                    </a:lnTo>
                    <a:lnTo>
                      <a:pt x="176" y="196"/>
                    </a:lnTo>
                    <a:lnTo>
                      <a:pt x="171" y="192"/>
                    </a:lnTo>
                    <a:lnTo>
                      <a:pt x="163" y="179"/>
                    </a:lnTo>
                    <a:lnTo>
                      <a:pt x="146" y="150"/>
                    </a:lnTo>
                    <a:lnTo>
                      <a:pt x="134" y="112"/>
                    </a:lnTo>
                    <a:lnTo>
                      <a:pt x="113" y="41"/>
                    </a:lnTo>
                    <a:lnTo>
                      <a:pt x="100" y="16"/>
                    </a:lnTo>
                    <a:lnTo>
                      <a:pt x="96" y="4"/>
                    </a:lnTo>
                    <a:lnTo>
                      <a:pt x="92" y="0"/>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 name="Freeform 443">
                <a:extLst>
                  <a:ext uri="{FF2B5EF4-FFF2-40B4-BE49-F238E27FC236}">
                    <a16:creationId xmlns:a16="http://schemas.microsoft.com/office/drawing/2014/main" id="{11910576-6006-C032-14AF-CECD3FAB5273}"/>
                  </a:ext>
                </a:extLst>
              </p:cNvPr>
              <p:cNvSpPr>
                <a:spLocks/>
              </p:cNvSpPr>
              <p:nvPr/>
            </p:nvSpPr>
            <p:spPr bwMode="auto">
              <a:xfrm>
                <a:off x="3753101" y="2324629"/>
                <a:ext cx="138308" cy="35956"/>
              </a:xfrm>
              <a:custGeom>
                <a:avLst/>
                <a:gdLst>
                  <a:gd name="T0" fmla="*/ 46 w 180"/>
                  <a:gd name="T1" fmla="*/ 0 h 51"/>
                  <a:gd name="T2" fmla="*/ 25 w 180"/>
                  <a:gd name="T3" fmla="*/ 0 h 51"/>
                  <a:gd name="T4" fmla="*/ 13 w 180"/>
                  <a:gd name="T5" fmla="*/ 5 h 51"/>
                  <a:gd name="T6" fmla="*/ 0 w 180"/>
                  <a:gd name="T7" fmla="*/ 13 h 51"/>
                  <a:gd name="T8" fmla="*/ 8 w 180"/>
                  <a:gd name="T9" fmla="*/ 17 h 51"/>
                  <a:gd name="T10" fmla="*/ 8 w 180"/>
                  <a:gd name="T11" fmla="*/ 25 h 51"/>
                  <a:gd name="T12" fmla="*/ 8 w 180"/>
                  <a:gd name="T13" fmla="*/ 38 h 51"/>
                  <a:gd name="T14" fmla="*/ 38 w 180"/>
                  <a:gd name="T15" fmla="*/ 38 h 51"/>
                  <a:gd name="T16" fmla="*/ 67 w 180"/>
                  <a:gd name="T17" fmla="*/ 34 h 51"/>
                  <a:gd name="T18" fmla="*/ 109 w 180"/>
                  <a:gd name="T19" fmla="*/ 30 h 51"/>
                  <a:gd name="T20" fmla="*/ 113 w 180"/>
                  <a:gd name="T21" fmla="*/ 30 h 51"/>
                  <a:gd name="T22" fmla="*/ 121 w 180"/>
                  <a:gd name="T23" fmla="*/ 30 h 51"/>
                  <a:gd name="T24" fmla="*/ 129 w 180"/>
                  <a:gd name="T25" fmla="*/ 34 h 51"/>
                  <a:gd name="T26" fmla="*/ 134 w 180"/>
                  <a:gd name="T27" fmla="*/ 38 h 51"/>
                  <a:gd name="T28" fmla="*/ 142 w 180"/>
                  <a:gd name="T29" fmla="*/ 42 h 51"/>
                  <a:gd name="T30" fmla="*/ 146 w 180"/>
                  <a:gd name="T31" fmla="*/ 51 h 51"/>
                  <a:gd name="T32" fmla="*/ 180 w 180"/>
                  <a:gd name="T33" fmla="*/ 51 h 51"/>
                  <a:gd name="T34" fmla="*/ 180 w 180"/>
                  <a:gd name="T35" fmla="*/ 25 h 51"/>
                  <a:gd name="T36" fmla="*/ 175 w 180"/>
                  <a:gd name="T37" fmla="*/ 30 h 51"/>
                  <a:gd name="T38" fmla="*/ 163 w 180"/>
                  <a:gd name="T39" fmla="*/ 30 h 51"/>
                  <a:gd name="T40" fmla="*/ 150 w 180"/>
                  <a:gd name="T41" fmla="*/ 30 h 51"/>
                  <a:gd name="T42" fmla="*/ 142 w 180"/>
                  <a:gd name="T43" fmla="*/ 25 h 51"/>
                  <a:gd name="T44" fmla="*/ 117 w 180"/>
                  <a:gd name="T45" fmla="*/ 17 h 51"/>
                  <a:gd name="T46" fmla="*/ 84 w 180"/>
                  <a:gd name="T47" fmla="*/ 5 h 51"/>
                  <a:gd name="T48" fmla="*/ 67 w 180"/>
                  <a:gd name="T49" fmla="*/ 0 h 51"/>
                  <a:gd name="T50" fmla="*/ 46 w 180"/>
                  <a:gd name="T51" fmla="*/ 0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51"/>
                  <a:gd name="T80" fmla="*/ 180 w 180"/>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51">
                    <a:moveTo>
                      <a:pt x="46" y="0"/>
                    </a:moveTo>
                    <a:lnTo>
                      <a:pt x="25" y="0"/>
                    </a:lnTo>
                    <a:lnTo>
                      <a:pt x="13" y="5"/>
                    </a:lnTo>
                    <a:lnTo>
                      <a:pt x="0" y="13"/>
                    </a:lnTo>
                    <a:lnTo>
                      <a:pt x="8" y="17"/>
                    </a:lnTo>
                    <a:lnTo>
                      <a:pt x="8" y="25"/>
                    </a:lnTo>
                    <a:lnTo>
                      <a:pt x="8" y="38"/>
                    </a:lnTo>
                    <a:lnTo>
                      <a:pt x="38" y="38"/>
                    </a:lnTo>
                    <a:lnTo>
                      <a:pt x="67" y="34"/>
                    </a:lnTo>
                    <a:lnTo>
                      <a:pt x="109" y="30"/>
                    </a:lnTo>
                    <a:lnTo>
                      <a:pt x="113" y="30"/>
                    </a:lnTo>
                    <a:lnTo>
                      <a:pt x="121" y="30"/>
                    </a:lnTo>
                    <a:lnTo>
                      <a:pt x="129" y="34"/>
                    </a:lnTo>
                    <a:lnTo>
                      <a:pt x="134" y="38"/>
                    </a:lnTo>
                    <a:lnTo>
                      <a:pt x="142" y="42"/>
                    </a:lnTo>
                    <a:lnTo>
                      <a:pt x="146" y="51"/>
                    </a:lnTo>
                    <a:lnTo>
                      <a:pt x="180" y="51"/>
                    </a:lnTo>
                    <a:lnTo>
                      <a:pt x="180" y="25"/>
                    </a:lnTo>
                    <a:lnTo>
                      <a:pt x="175" y="30"/>
                    </a:lnTo>
                    <a:lnTo>
                      <a:pt x="163" y="30"/>
                    </a:lnTo>
                    <a:lnTo>
                      <a:pt x="150" y="30"/>
                    </a:lnTo>
                    <a:lnTo>
                      <a:pt x="142" y="25"/>
                    </a:lnTo>
                    <a:lnTo>
                      <a:pt x="117" y="17"/>
                    </a:lnTo>
                    <a:lnTo>
                      <a:pt x="84" y="5"/>
                    </a:lnTo>
                    <a:lnTo>
                      <a:pt x="67" y="0"/>
                    </a:lnTo>
                    <a:lnTo>
                      <a:pt x="46" y="0"/>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 name="Freeform 444">
                <a:extLst>
                  <a:ext uri="{FF2B5EF4-FFF2-40B4-BE49-F238E27FC236}">
                    <a16:creationId xmlns:a16="http://schemas.microsoft.com/office/drawing/2014/main" id="{F6460AB7-CAA3-A969-BE7B-08BDA90E955D}"/>
                  </a:ext>
                </a:extLst>
              </p:cNvPr>
              <p:cNvSpPr>
                <a:spLocks/>
              </p:cNvSpPr>
              <p:nvPr/>
            </p:nvSpPr>
            <p:spPr bwMode="auto">
              <a:xfrm>
                <a:off x="3750415" y="2180807"/>
                <a:ext cx="115481" cy="105204"/>
              </a:xfrm>
              <a:custGeom>
                <a:avLst/>
                <a:gdLst>
                  <a:gd name="T0" fmla="*/ 71 w 150"/>
                  <a:gd name="T1" fmla="*/ 0 h 150"/>
                  <a:gd name="T2" fmla="*/ 50 w 150"/>
                  <a:gd name="T3" fmla="*/ 4 h 150"/>
                  <a:gd name="T4" fmla="*/ 37 w 150"/>
                  <a:gd name="T5" fmla="*/ 8 h 150"/>
                  <a:gd name="T6" fmla="*/ 25 w 150"/>
                  <a:gd name="T7" fmla="*/ 16 h 150"/>
                  <a:gd name="T8" fmla="*/ 17 w 150"/>
                  <a:gd name="T9" fmla="*/ 25 h 150"/>
                  <a:gd name="T10" fmla="*/ 8 w 150"/>
                  <a:gd name="T11" fmla="*/ 37 h 150"/>
                  <a:gd name="T12" fmla="*/ 4 w 150"/>
                  <a:gd name="T13" fmla="*/ 50 h 150"/>
                  <a:gd name="T14" fmla="*/ 0 w 150"/>
                  <a:gd name="T15" fmla="*/ 62 h 150"/>
                  <a:gd name="T16" fmla="*/ 0 w 150"/>
                  <a:gd name="T17" fmla="*/ 75 h 150"/>
                  <a:gd name="T18" fmla="*/ 0 w 150"/>
                  <a:gd name="T19" fmla="*/ 96 h 150"/>
                  <a:gd name="T20" fmla="*/ 4 w 150"/>
                  <a:gd name="T21" fmla="*/ 112 h 150"/>
                  <a:gd name="T22" fmla="*/ 12 w 150"/>
                  <a:gd name="T23" fmla="*/ 125 h 150"/>
                  <a:gd name="T24" fmla="*/ 21 w 150"/>
                  <a:gd name="T25" fmla="*/ 133 h 150"/>
                  <a:gd name="T26" fmla="*/ 33 w 150"/>
                  <a:gd name="T27" fmla="*/ 142 h 150"/>
                  <a:gd name="T28" fmla="*/ 46 w 150"/>
                  <a:gd name="T29" fmla="*/ 150 h 150"/>
                  <a:gd name="T30" fmla="*/ 54 w 150"/>
                  <a:gd name="T31" fmla="*/ 150 h 150"/>
                  <a:gd name="T32" fmla="*/ 67 w 150"/>
                  <a:gd name="T33" fmla="*/ 150 h 150"/>
                  <a:gd name="T34" fmla="*/ 83 w 150"/>
                  <a:gd name="T35" fmla="*/ 150 h 150"/>
                  <a:gd name="T36" fmla="*/ 96 w 150"/>
                  <a:gd name="T37" fmla="*/ 146 h 150"/>
                  <a:gd name="T38" fmla="*/ 113 w 150"/>
                  <a:gd name="T39" fmla="*/ 138 h 150"/>
                  <a:gd name="T40" fmla="*/ 125 w 150"/>
                  <a:gd name="T41" fmla="*/ 129 h 150"/>
                  <a:gd name="T42" fmla="*/ 133 w 150"/>
                  <a:gd name="T43" fmla="*/ 121 h 150"/>
                  <a:gd name="T44" fmla="*/ 142 w 150"/>
                  <a:gd name="T45" fmla="*/ 108 h 150"/>
                  <a:gd name="T46" fmla="*/ 146 w 150"/>
                  <a:gd name="T47" fmla="*/ 96 h 150"/>
                  <a:gd name="T48" fmla="*/ 150 w 150"/>
                  <a:gd name="T49" fmla="*/ 79 h 150"/>
                  <a:gd name="T50" fmla="*/ 146 w 150"/>
                  <a:gd name="T51" fmla="*/ 71 h 150"/>
                  <a:gd name="T52" fmla="*/ 142 w 150"/>
                  <a:gd name="T53" fmla="*/ 58 h 150"/>
                  <a:gd name="T54" fmla="*/ 133 w 150"/>
                  <a:gd name="T55" fmla="*/ 46 h 150"/>
                  <a:gd name="T56" fmla="*/ 125 w 150"/>
                  <a:gd name="T57" fmla="*/ 29 h 150"/>
                  <a:gd name="T58" fmla="*/ 113 w 150"/>
                  <a:gd name="T59" fmla="*/ 21 h 150"/>
                  <a:gd name="T60" fmla="*/ 100 w 150"/>
                  <a:gd name="T61" fmla="*/ 12 h 150"/>
                  <a:gd name="T62" fmla="*/ 92 w 150"/>
                  <a:gd name="T63" fmla="*/ 8 h 150"/>
                  <a:gd name="T64" fmla="*/ 83 w 150"/>
                  <a:gd name="T65" fmla="*/ 4 h 150"/>
                  <a:gd name="T66" fmla="*/ 71 w 150"/>
                  <a:gd name="T67" fmla="*/ 0 h 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0"/>
                  <a:gd name="T103" fmla="*/ 0 h 150"/>
                  <a:gd name="T104" fmla="*/ 150 w 150"/>
                  <a:gd name="T105" fmla="*/ 150 h 1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0" h="150">
                    <a:moveTo>
                      <a:pt x="71" y="0"/>
                    </a:moveTo>
                    <a:lnTo>
                      <a:pt x="50" y="4"/>
                    </a:lnTo>
                    <a:lnTo>
                      <a:pt x="37" y="8"/>
                    </a:lnTo>
                    <a:lnTo>
                      <a:pt x="25" y="16"/>
                    </a:lnTo>
                    <a:lnTo>
                      <a:pt x="17" y="25"/>
                    </a:lnTo>
                    <a:lnTo>
                      <a:pt x="8" y="37"/>
                    </a:lnTo>
                    <a:lnTo>
                      <a:pt x="4" y="50"/>
                    </a:lnTo>
                    <a:lnTo>
                      <a:pt x="0" y="62"/>
                    </a:lnTo>
                    <a:lnTo>
                      <a:pt x="0" y="75"/>
                    </a:lnTo>
                    <a:lnTo>
                      <a:pt x="0" y="96"/>
                    </a:lnTo>
                    <a:lnTo>
                      <a:pt x="4" y="112"/>
                    </a:lnTo>
                    <a:lnTo>
                      <a:pt x="12" y="125"/>
                    </a:lnTo>
                    <a:lnTo>
                      <a:pt x="21" y="133"/>
                    </a:lnTo>
                    <a:lnTo>
                      <a:pt x="33" y="142"/>
                    </a:lnTo>
                    <a:lnTo>
                      <a:pt x="46" y="150"/>
                    </a:lnTo>
                    <a:lnTo>
                      <a:pt x="54" y="150"/>
                    </a:lnTo>
                    <a:lnTo>
                      <a:pt x="67" y="150"/>
                    </a:lnTo>
                    <a:lnTo>
                      <a:pt x="83" y="150"/>
                    </a:lnTo>
                    <a:lnTo>
                      <a:pt x="96" y="146"/>
                    </a:lnTo>
                    <a:lnTo>
                      <a:pt x="113" y="138"/>
                    </a:lnTo>
                    <a:lnTo>
                      <a:pt x="125" y="129"/>
                    </a:lnTo>
                    <a:lnTo>
                      <a:pt x="133" y="121"/>
                    </a:lnTo>
                    <a:lnTo>
                      <a:pt x="142" y="108"/>
                    </a:lnTo>
                    <a:lnTo>
                      <a:pt x="146" y="96"/>
                    </a:lnTo>
                    <a:lnTo>
                      <a:pt x="150" y="79"/>
                    </a:lnTo>
                    <a:lnTo>
                      <a:pt x="146" y="71"/>
                    </a:lnTo>
                    <a:lnTo>
                      <a:pt x="142" y="58"/>
                    </a:lnTo>
                    <a:lnTo>
                      <a:pt x="133" y="46"/>
                    </a:lnTo>
                    <a:lnTo>
                      <a:pt x="125" y="29"/>
                    </a:lnTo>
                    <a:lnTo>
                      <a:pt x="113" y="21"/>
                    </a:lnTo>
                    <a:lnTo>
                      <a:pt x="100" y="12"/>
                    </a:lnTo>
                    <a:lnTo>
                      <a:pt x="92" y="8"/>
                    </a:lnTo>
                    <a:lnTo>
                      <a:pt x="83" y="4"/>
                    </a:lnTo>
                    <a:lnTo>
                      <a:pt x="71" y="0"/>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5" name="Freeform 445">
                <a:extLst>
                  <a:ext uri="{FF2B5EF4-FFF2-40B4-BE49-F238E27FC236}">
                    <a16:creationId xmlns:a16="http://schemas.microsoft.com/office/drawing/2014/main" id="{7483EFA7-1033-78EF-73A3-0CE854A3DB40}"/>
                  </a:ext>
                </a:extLst>
              </p:cNvPr>
              <p:cNvSpPr>
                <a:spLocks/>
              </p:cNvSpPr>
              <p:nvPr/>
            </p:nvSpPr>
            <p:spPr bwMode="auto">
              <a:xfrm>
                <a:off x="3903495" y="2303322"/>
                <a:ext cx="230962" cy="278324"/>
              </a:xfrm>
              <a:custGeom>
                <a:avLst/>
                <a:gdLst>
                  <a:gd name="T0" fmla="*/ 142 w 301"/>
                  <a:gd name="T1" fmla="*/ 151 h 393"/>
                  <a:gd name="T2" fmla="*/ 146 w 301"/>
                  <a:gd name="T3" fmla="*/ 155 h 393"/>
                  <a:gd name="T4" fmla="*/ 142 w 301"/>
                  <a:gd name="T5" fmla="*/ 155 h 393"/>
                  <a:gd name="T6" fmla="*/ 134 w 301"/>
                  <a:gd name="T7" fmla="*/ 159 h 393"/>
                  <a:gd name="T8" fmla="*/ 126 w 301"/>
                  <a:gd name="T9" fmla="*/ 155 h 393"/>
                  <a:gd name="T10" fmla="*/ 117 w 301"/>
                  <a:gd name="T11" fmla="*/ 151 h 393"/>
                  <a:gd name="T12" fmla="*/ 100 w 301"/>
                  <a:gd name="T13" fmla="*/ 134 h 393"/>
                  <a:gd name="T14" fmla="*/ 84 w 301"/>
                  <a:gd name="T15" fmla="*/ 113 h 393"/>
                  <a:gd name="T16" fmla="*/ 71 w 301"/>
                  <a:gd name="T17" fmla="*/ 105 h 393"/>
                  <a:gd name="T18" fmla="*/ 63 w 301"/>
                  <a:gd name="T19" fmla="*/ 96 h 393"/>
                  <a:gd name="T20" fmla="*/ 63 w 301"/>
                  <a:gd name="T21" fmla="*/ 109 h 393"/>
                  <a:gd name="T22" fmla="*/ 59 w 301"/>
                  <a:gd name="T23" fmla="*/ 117 h 393"/>
                  <a:gd name="T24" fmla="*/ 55 w 301"/>
                  <a:gd name="T25" fmla="*/ 117 h 393"/>
                  <a:gd name="T26" fmla="*/ 50 w 301"/>
                  <a:gd name="T27" fmla="*/ 121 h 393"/>
                  <a:gd name="T28" fmla="*/ 42 w 301"/>
                  <a:gd name="T29" fmla="*/ 117 h 393"/>
                  <a:gd name="T30" fmla="*/ 38 w 301"/>
                  <a:gd name="T31" fmla="*/ 113 h 393"/>
                  <a:gd name="T32" fmla="*/ 30 w 301"/>
                  <a:gd name="T33" fmla="*/ 100 h 393"/>
                  <a:gd name="T34" fmla="*/ 13 w 301"/>
                  <a:gd name="T35" fmla="*/ 67 h 393"/>
                  <a:gd name="T36" fmla="*/ 4 w 301"/>
                  <a:gd name="T37" fmla="*/ 71 h 393"/>
                  <a:gd name="T38" fmla="*/ 4 w 301"/>
                  <a:gd name="T39" fmla="*/ 75 h 393"/>
                  <a:gd name="T40" fmla="*/ 0 w 301"/>
                  <a:gd name="T41" fmla="*/ 88 h 393"/>
                  <a:gd name="T42" fmla="*/ 4 w 301"/>
                  <a:gd name="T43" fmla="*/ 100 h 393"/>
                  <a:gd name="T44" fmla="*/ 9 w 301"/>
                  <a:gd name="T45" fmla="*/ 113 h 393"/>
                  <a:gd name="T46" fmla="*/ 21 w 301"/>
                  <a:gd name="T47" fmla="*/ 130 h 393"/>
                  <a:gd name="T48" fmla="*/ 34 w 301"/>
                  <a:gd name="T49" fmla="*/ 142 h 393"/>
                  <a:gd name="T50" fmla="*/ 59 w 301"/>
                  <a:gd name="T51" fmla="*/ 171 h 393"/>
                  <a:gd name="T52" fmla="*/ 88 w 301"/>
                  <a:gd name="T53" fmla="*/ 201 h 393"/>
                  <a:gd name="T54" fmla="*/ 96 w 301"/>
                  <a:gd name="T55" fmla="*/ 222 h 393"/>
                  <a:gd name="T56" fmla="*/ 105 w 301"/>
                  <a:gd name="T57" fmla="*/ 242 h 393"/>
                  <a:gd name="T58" fmla="*/ 126 w 301"/>
                  <a:gd name="T59" fmla="*/ 293 h 393"/>
                  <a:gd name="T60" fmla="*/ 176 w 301"/>
                  <a:gd name="T61" fmla="*/ 389 h 393"/>
                  <a:gd name="T62" fmla="*/ 188 w 301"/>
                  <a:gd name="T63" fmla="*/ 393 h 393"/>
                  <a:gd name="T64" fmla="*/ 205 w 301"/>
                  <a:gd name="T65" fmla="*/ 393 h 393"/>
                  <a:gd name="T66" fmla="*/ 217 w 301"/>
                  <a:gd name="T67" fmla="*/ 389 h 393"/>
                  <a:gd name="T68" fmla="*/ 230 w 301"/>
                  <a:gd name="T69" fmla="*/ 380 h 393"/>
                  <a:gd name="T70" fmla="*/ 238 w 301"/>
                  <a:gd name="T71" fmla="*/ 372 h 393"/>
                  <a:gd name="T72" fmla="*/ 251 w 301"/>
                  <a:gd name="T73" fmla="*/ 355 h 393"/>
                  <a:gd name="T74" fmla="*/ 267 w 301"/>
                  <a:gd name="T75" fmla="*/ 326 h 393"/>
                  <a:gd name="T76" fmla="*/ 284 w 301"/>
                  <a:gd name="T77" fmla="*/ 288 h 393"/>
                  <a:gd name="T78" fmla="*/ 293 w 301"/>
                  <a:gd name="T79" fmla="*/ 251 h 393"/>
                  <a:gd name="T80" fmla="*/ 301 w 301"/>
                  <a:gd name="T81" fmla="*/ 217 h 393"/>
                  <a:gd name="T82" fmla="*/ 301 w 301"/>
                  <a:gd name="T83" fmla="*/ 196 h 393"/>
                  <a:gd name="T84" fmla="*/ 301 w 301"/>
                  <a:gd name="T85" fmla="*/ 184 h 393"/>
                  <a:gd name="T86" fmla="*/ 297 w 301"/>
                  <a:gd name="T87" fmla="*/ 176 h 393"/>
                  <a:gd name="T88" fmla="*/ 293 w 301"/>
                  <a:gd name="T89" fmla="*/ 171 h 393"/>
                  <a:gd name="T90" fmla="*/ 284 w 301"/>
                  <a:gd name="T91" fmla="*/ 167 h 393"/>
                  <a:gd name="T92" fmla="*/ 280 w 301"/>
                  <a:gd name="T93" fmla="*/ 163 h 393"/>
                  <a:gd name="T94" fmla="*/ 272 w 301"/>
                  <a:gd name="T95" fmla="*/ 163 h 393"/>
                  <a:gd name="T96" fmla="*/ 251 w 301"/>
                  <a:gd name="T97" fmla="*/ 163 h 393"/>
                  <a:gd name="T98" fmla="*/ 213 w 301"/>
                  <a:gd name="T99" fmla="*/ 167 h 393"/>
                  <a:gd name="T100" fmla="*/ 188 w 301"/>
                  <a:gd name="T101" fmla="*/ 171 h 393"/>
                  <a:gd name="T102" fmla="*/ 167 w 301"/>
                  <a:gd name="T103" fmla="*/ 130 h 393"/>
                  <a:gd name="T104" fmla="*/ 146 w 301"/>
                  <a:gd name="T105" fmla="*/ 88 h 393"/>
                  <a:gd name="T106" fmla="*/ 126 w 301"/>
                  <a:gd name="T107" fmla="*/ 46 h 393"/>
                  <a:gd name="T108" fmla="*/ 100 w 301"/>
                  <a:gd name="T109" fmla="*/ 0 h 393"/>
                  <a:gd name="T110" fmla="*/ 100 w 301"/>
                  <a:gd name="T111" fmla="*/ 17 h 393"/>
                  <a:gd name="T112" fmla="*/ 100 w 301"/>
                  <a:gd name="T113" fmla="*/ 34 h 393"/>
                  <a:gd name="T114" fmla="*/ 109 w 301"/>
                  <a:gd name="T115" fmla="*/ 54 h 393"/>
                  <a:gd name="T116" fmla="*/ 113 w 301"/>
                  <a:gd name="T117" fmla="*/ 75 h 393"/>
                  <a:gd name="T118" fmla="*/ 130 w 301"/>
                  <a:gd name="T119" fmla="*/ 113 h 393"/>
                  <a:gd name="T120" fmla="*/ 142 w 301"/>
                  <a:gd name="T121" fmla="*/ 151 h 3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1"/>
                  <a:gd name="T184" fmla="*/ 0 h 393"/>
                  <a:gd name="T185" fmla="*/ 301 w 301"/>
                  <a:gd name="T186" fmla="*/ 393 h 3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1" h="393">
                    <a:moveTo>
                      <a:pt x="142" y="151"/>
                    </a:moveTo>
                    <a:lnTo>
                      <a:pt x="146" y="155"/>
                    </a:lnTo>
                    <a:lnTo>
                      <a:pt x="142" y="155"/>
                    </a:lnTo>
                    <a:lnTo>
                      <a:pt x="134" y="159"/>
                    </a:lnTo>
                    <a:lnTo>
                      <a:pt x="126" y="155"/>
                    </a:lnTo>
                    <a:lnTo>
                      <a:pt x="117" y="151"/>
                    </a:lnTo>
                    <a:lnTo>
                      <a:pt x="100" y="134"/>
                    </a:lnTo>
                    <a:lnTo>
                      <a:pt x="84" y="113"/>
                    </a:lnTo>
                    <a:lnTo>
                      <a:pt x="71" y="105"/>
                    </a:lnTo>
                    <a:lnTo>
                      <a:pt x="63" y="96"/>
                    </a:lnTo>
                    <a:lnTo>
                      <a:pt x="63" y="109"/>
                    </a:lnTo>
                    <a:lnTo>
                      <a:pt x="59" y="117"/>
                    </a:lnTo>
                    <a:lnTo>
                      <a:pt x="55" y="117"/>
                    </a:lnTo>
                    <a:lnTo>
                      <a:pt x="50" y="121"/>
                    </a:lnTo>
                    <a:lnTo>
                      <a:pt x="42" y="117"/>
                    </a:lnTo>
                    <a:lnTo>
                      <a:pt x="38" y="113"/>
                    </a:lnTo>
                    <a:lnTo>
                      <a:pt x="30" y="100"/>
                    </a:lnTo>
                    <a:lnTo>
                      <a:pt x="13" y="67"/>
                    </a:lnTo>
                    <a:lnTo>
                      <a:pt x="4" y="71"/>
                    </a:lnTo>
                    <a:lnTo>
                      <a:pt x="4" y="75"/>
                    </a:lnTo>
                    <a:lnTo>
                      <a:pt x="0" y="88"/>
                    </a:lnTo>
                    <a:lnTo>
                      <a:pt x="4" y="100"/>
                    </a:lnTo>
                    <a:lnTo>
                      <a:pt x="9" y="113"/>
                    </a:lnTo>
                    <a:lnTo>
                      <a:pt x="21" y="130"/>
                    </a:lnTo>
                    <a:lnTo>
                      <a:pt x="34" y="142"/>
                    </a:lnTo>
                    <a:lnTo>
                      <a:pt x="59" y="171"/>
                    </a:lnTo>
                    <a:lnTo>
                      <a:pt x="88" y="201"/>
                    </a:lnTo>
                    <a:lnTo>
                      <a:pt x="96" y="222"/>
                    </a:lnTo>
                    <a:lnTo>
                      <a:pt x="105" y="242"/>
                    </a:lnTo>
                    <a:lnTo>
                      <a:pt x="126" y="293"/>
                    </a:lnTo>
                    <a:lnTo>
                      <a:pt x="176" y="389"/>
                    </a:lnTo>
                    <a:lnTo>
                      <a:pt x="188" y="393"/>
                    </a:lnTo>
                    <a:lnTo>
                      <a:pt x="205" y="393"/>
                    </a:lnTo>
                    <a:lnTo>
                      <a:pt x="217" y="389"/>
                    </a:lnTo>
                    <a:lnTo>
                      <a:pt x="230" y="380"/>
                    </a:lnTo>
                    <a:lnTo>
                      <a:pt x="238" y="372"/>
                    </a:lnTo>
                    <a:lnTo>
                      <a:pt x="251" y="355"/>
                    </a:lnTo>
                    <a:lnTo>
                      <a:pt x="267" y="326"/>
                    </a:lnTo>
                    <a:lnTo>
                      <a:pt x="284" y="288"/>
                    </a:lnTo>
                    <a:lnTo>
                      <a:pt x="293" y="251"/>
                    </a:lnTo>
                    <a:lnTo>
                      <a:pt x="301" y="217"/>
                    </a:lnTo>
                    <a:lnTo>
                      <a:pt x="301" y="196"/>
                    </a:lnTo>
                    <a:lnTo>
                      <a:pt x="301" y="184"/>
                    </a:lnTo>
                    <a:lnTo>
                      <a:pt x="297" y="176"/>
                    </a:lnTo>
                    <a:lnTo>
                      <a:pt x="293" y="171"/>
                    </a:lnTo>
                    <a:lnTo>
                      <a:pt x="284" y="167"/>
                    </a:lnTo>
                    <a:lnTo>
                      <a:pt x="280" y="163"/>
                    </a:lnTo>
                    <a:lnTo>
                      <a:pt x="272" y="163"/>
                    </a:lnTo>
                    <a:lnTo>
                      <a:pt x="251" y="163"/>
                    </a:lnTo>
                    <a:lnTo>
                      <a:pt x="213" y="167"/>
                    </a:lnTo>
                    <a:lnTo>
                      <a:pt x="188" y="171"/>
                    </a:lnTo>
                    <a:lnTo>
                      <a:pt x="167" y="130"/>
                    </a:lnTo>
                    <a:lnTo>
                      <a:pt x="146" y="88"/>
                    </a:lnTo>
                    <a:lnTo>
                      <a:pt x="126" y="46"/>
                    </a:lnTo>
                    <a:lnTo>
                      <a:pt x="100" y="0"/>
                    </a:lnTo>
                    <a:lnTo>
                      <a:pt x="100" y="17"/>
                    </a:lnTo>
                    <a:lnTo>
                      <a:pt x="100" y="34"/>
                    </a:lnTo>
                    <a:lnTo>
                      <a:pt x="109" y="54"/>
                    </a:lnTo>
                    <a:lnTo>
                      <a:pt x="113" y="75"/>
                    </a:lnTo>
                    <a:lnTo>
                      <a:pt x="130" y="113"/>
                    </a:lnTo>
                    <a:lnTo>
                      <a:pt x="142" y="151"/>
                    </a:lnTo>
                    <a:close/>
                  </a:path>
                </a:pathLst>
              </a:custGeom>
              <a:solidFill>
                <a:srgbClr val="22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 name="Freeform 446">
                <a:extLst>
                  <a:ext uri="{FF2B5EF4-FFF2-40B4-BE49-F238E27FC236}">
                    <a16:creationId xmlns:a16="http://schemas.microsoft.com/office/drawing/2014/main" id="{65F4358D-BFF1-A2C5-1F69-CDC19CCC41AA}"/>
                  </a:ext>
                </a:extLst>
              </p:cNvPr>
              <p:cNvSpPr>
                <a:spLocks/>
              </p:cNvSpPr>
              <p:nvPr/>
            </p:nvSpPr>
            <p:spPr bwMode="auto">
              <a:xfrm>
                <a:off x="3882010" y="2156836"/>
                <a:ext cx="37598" cy="74575"/>
              </a:xfrm>
              <a:custGeom>
                <a:avLst/>
                <a:gdLst>
                  <a:gd name="T0" fmla="*/ 50 w 50"/>
                  <a:gd name="T1" fmla="*/ 0 h 105"/>
                  <a:gd name="T2" fmla="*/ 33 w 50"/>
                  <a:gd name="T3" fmla="*/ 0 h 105"/>
                  <a:gd name="T4" fmla="*/ 21 w 50"/>
                  <a:gd name="T5" fmla="*/ 4 h 105"/>
                  <a:gd name="T6" fmla="*/ 0 w 50"/>
                  <a:gd name="T7" fmla="*/ 9 h 105"/>
                  <a:gd name="T8" fmla="*/ 13 w 50"/>
                  <a:gd name="T9" fmla="*/ 17 h 105"/>
                  <a:gd name="T10" fmla="*/ 25 w 50"/>
                  <a:gd name="T11" fmla="*/ 25 h 105"/>
                  <a:gd name="T12" fmla="*/ 33 w 50"/>
                  <a:gd name="T13" fmla="*/ 38 h 105"/>
                  <a:gd name="T14" fmla="*/ 38 w 50"/>
                  <a:gd name="T15" fmla="*/ 50 h 105"/>
                  <a:gd name="T16" fmla="*/ 38 w 50"/>
                  <a:gd name="T17" fmla="*/ 59 h 105"/>
                  <a:gd name="T18" fmla="*/ 33 w 50"/>
                  <a:gd name="T19" fmla="*/ 63 h 105"/>
                  <a:gd name="T20" fmla="*/ 21 w 50"/>
                  <a:gd name="T21" fmla="*/ 75 h 105"/>
                  <a:gd name="T22" fmla="*/ 13 w 50"/>
                  <a:gd name="T23" fmla="*/ 88 h 105"/>
                  <a:gd name="T24" fmla="*/ 8 w 50"/>
                  <a:gd name="T25" fmla="*/ 96 h 105"/>
                  <a:gd name="T26" fmla="*/ 8 w 50"/>
                  <a:gd name="T27" fmla="*/ 105 h 105"/>
                  <a:gd name="T28" fmla="*/ 21 w 50"/>
                  <a:gd name="T29" fmla="*/ 92 h 105"/>
                  <a:gd name="T30" fmla="*/ 29 w 50"/>
                  <a:gd name="T31" fmla="*/ 88 h 105"/>
                  <a:gd name="T32" fmla="*/ 38 w 50"/>
                  <a:gd name="T33" fmla="*/ 88 h 105"/>
                  <a:gd name="T34" fmla="*/ 50 w 50"/>
                  <a:gd name="T35" fmla="*/ 88 h 105"/>
                  <a:gd name="T36" fmla="*/ 50 w 50"/>
                  <a:gd name="T37" fmla="*/ 71 h 105"/>
                  <a:gd name="T38" fmla="*/ 50 w 50"/>
                  <a:gd name="T39" fmla="*/ 55 h 105"/>
                  <a:gd name="T40" fmla="*/ 46 w 50"/>
                  <a:gd name="T41" fmla="*/ 38 h 105"/>
                  <a:gd name="T42" fmla="*/ 46 w 50"/>
                  <a:gd name="T43" fmla="*/ 21 h 105"/>
                  <a:gd name="T44" fmla="*/ 29 w 50"/>
                  <a:gd name="T45" fmla="*/ 9 h 105"/>
                  <a:gd name="T46" fmla="*/ 38 w 50"/>
                  <a:gd name="T47" fmla="*/ 9 h 105"/>
                  <a:gd name="T48" fmla="*/ 42 w 50"/>
                  <a:gd name="T49" fmla="*/ 4 h 105"/>
                  <a:gd name="T50" fmla="*/ 50 w 50"/>
                  <a:gd name="T51" fmla="*/ 4 h 105"/>
                  <a:gd name="T52" fmla="*/ 50 w 50"/>
                  <a:gd name="T53" fmla="*/ 0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
                  <a:gd name="T82" fmla="*/ 0 h 105"/>
                  <a:gd name="T83" fmla="*/ 50 w 50"/>
                  <a:gd name="T84" fmla="*/ 105 h 1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 h="105">
                    <a:moveTo>
                      <a:pt x="50" y="0"/>
                    </a:moveTo>
                    <a:lnTo>
                      <a:pt x="33" y="0"/>
                    </a:lnTo>
                    <a:lnTo>
                      <a:pt x="21" y="4"/>
                    </a:lnTo>
                    <a:lnTo>
                      <a:pt x="0" y="9"/>
                    </a:lnTo>
                    <a:lnTo>
                      <a:pt x="13" y="17"/>
                    </a:lnTo>
                    <a:lnTo>
                      <a:pt x="25" y="25"/>
                    </a:lnTo>
                    <a:lnTo>
                      <a:pt x="33" y="38"/>
                    </a:lnTo>
                    <a:lnTo>
                      <a:pt x="38" y="50"/>
                    </a:lnTo>
                    <a:lnTo>
                      <a:pt x="38" y="59"/>
                    </a:lnTo>
                    <a:lnTo>
                      <a:pt x="33" y="63"/>
                    </a:lnTo>
                    <a:lnTo>
                      <a:pt x="21" y="75"/>
                    </a:lnTo>
                    <a:lnTo>
                      <a:pt x="13" y="88"/>
                    </a:lnTo>
                    <a:lnTo>
                      <a:pt x="8" y="96"/>
                    </a:lnTo>
                    <a:lnTo>
                      <a:pt x="8" y="105"/>
                    </a:lnTo>
                    <a:lnTo>
                      <a:pt x="21" y="92"/>
                    </a:lnTo>
                    <a:lnTo>
                      <a:pt x="29" y="88"/>
                    </a:lnTo>
                    <a:lnTo>
                      <a:pt x="38" y="88"/>
                    </a:lnTo>
                    <a:lnTo>
                      <a:pt x="50" y="88"/>
                    </a:lnTo>
                    <a:lnTo>
                      <a:pt x="50" y="71"/>
                    </a:lnTo>
                    <a:lnTo>
                      <a:pt x="50" y="55"/>
                    </a:lnTo>
                    <a:lnTo>
                      <a:pt x="46" y="38"/>
                    </a:lnTo>
                    <a:lnTo>
                      <a:pt x="46" y="21"/>
                    </a:lnTo>
                    <a:lnTo>
                      <a:pt x="29" y="9"/>
                    </a:lnTo>
                    <a:lnTo>
                      <a:pt x="38" y="9"/>
                    </a:lnTo>
                    <a:lnTo>
                      <a:pt x="42" y="4"/>
                    </a:lnTo>
                    <a:lnTo>
                      <a:pt x="50" y="4"/>
                    </a:lnTo>
                    <a:lnTo>
                      <a:pt x="5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7" name="Freeform 447">
                <a:extLst>
                  <a:ext uri="{FF2B5EF4-FFF2-40B4-BE49-F238E27FC236}">
                    <a16:creationId xmlns:a16="http://schemas.microsoft.com/office/drawing/2014/main" id="{79B13CE7-1B31-86CF-AF19-5E1FB3572645}"/>
                  </a:ext>
                </a:extLst>
              </p:cNvPr>
              <p:cNvSpPr>
                <a:spLocks/>
              </p:cNvSpPr>
              <p:nvPr/>
            </p:nvSpPr>
            <p:spPr bwMode="auto">
              <a:xfrm>
                <a:off x="3766529" y="2286011"/>
                <a:ext cx="134280" cy="38619"/>
              </a:xfrm>
              <a:custGeom>
                <a:avLst/>
                <a:gdLst>
                  <a:gd name="T0" fmla="*/ 0 w 175"/>
                  <a:gd name="T1" fmla="*/ 42 h 54"/>
                  <a:gd name="T2" fmla="*/ 8 w 175"/>
                  <a:gd name="T3" fmla="*/ 54 h 54"/>
                  <a:gd name="T4" fmla="*/ 16 w 175"/>
                  <a:gd name="T5" fmla="*/ 54 h 54"/>
                  <a:gd name="T6" fmla="*/ 25 w 175"/>
                  <a:gd name="T7" fmla="*/ 54 h 54"/>
                  <a:gd name="T8" fmla="*/ 37 w 175"/>
                  <a:gd name="T9" fmla="*/ 54 h 54"/>
                  <a:gd name="T10" fmla="*/ 42 w 175"/>
                  <a:gd name="T11" fmla="*/ 46 h 54"/>
                  <a:gd name="T12" fmla="*/ 46 w 175"/>
                  <a:gd name="T13" fmla="*/ 42 h 54"/>
                  <a:gd name="T14" fmla="*/ 50 w 175"/>
                  <a:gd name="T15" fmla="*/ 33 h 54"/>
                  <a:gd name="T16" fmla="*/ 54 w 175"/>
                  <a:gd name="T17" fmla="*/ 42 h 54"/>
                  <a:gd name="T18" fmla="*/ 54 w 175"/>
                  <a:gd name="T19" fmla="*/ 54 h 54"/>
                  <a:gd name="T20" fmla="*/ 121 w 175"/>
                  <a:gd name="T21" fmla="*/ 54 h 54"/>
                  <a:gd name="T22" fmla="*/ 117 w 175"/>
                  <a:gd name="T23" fmla="*/ 46 h 54"/>
                  <a:gd name="T24" fmla="*/ 117 w 175"/>
                  <a:gd name="T25" fmla="*/ 42 h 54"/>
                  <a:gd name="T26" fmla="*/ 112 w 175"/>
                  <a:gd name="T27" fmla="*/ 38 h 54"/>
                  <a:gd name="T28" fmla="*/ 125 w 175"/>
                  <a:gd name="T29" fmla="*/ 25 h 54"/>
                  <a:gd name="T30" fmla="*/ 129 w 175"/>
                  <a:gd name="T31" fmla="*/ 33 h 54"/>
                  <a:gd name="T32" fmla="*/ 129 w 175"/>
                  <a:gd name="T33" fmla="*/ 46 h 54"/>
                  <a:gd name="T34" fmla="*/ 138 w 175"/>
                  <a:gd name="T35" fmla="*/ 38 h 54"/>
                  <a:gd name="T36" fmla="*/ 150 w 175"/>
                  <a:gd name="T37" fmla="*/ 25 h 54"/>
                  <a:gd name="T38" fmla="*/ 163 w 175"/>
                  <a:gd name="T39" fmla="*/ 17 h 54"/>
                  <a:gd name="T40" fmla="*/ 175 w 175"/>
                  <a:gd name="T41" fmla="*/ 13 h 54"/>
                  <a:gd name="T42" fmla="*/ 167 w 175"/>
                  <a:gd name="T43" fmla="*/ 8 h 54"/>
                  <a:gd name="T44" fmla="*/ 154 w 175"/>
                  <a:gd name="T45" fmla="*/ 0 h 54"/>
                  <a:gd name="T46" fmla="*/ 117 w 175"/>
                  <a:gd name="T47" fmla="*/ 8 h 54"/>
                  <a:gd name="T48" fmla="*/ 79 w 175"/>
                  <a:gd name="T49" fmla="*/ 17 h 54"/>
                  <a:gd name="T50" fmla="*/ 42 w 175"/>
                  <a:gd name="T51" fmla="*/ 29 h 54"/>
                  <a:gd name="T52" fmla="*/ 0 w 175"/>
                  <a:gd name="T53" fmla="*/ 42 h 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5"/>
                  <a:gd name="T82" fmla="*/ 0 h 54"/>
                  <a:gd name="T83" fmla="*/ 175 w 175"/>
                  <a:gd name="T84" fmla="*/ 54 h 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5" h="54">
                    <a:moveTo>
                      <a:pt x="0" y="42"/>
                    </a:moveTo>
                    <a:lnTo>
                      <a:pt x="8" y="54"/>
                    </a:lnTo>
                    <a:lnTo>
                      <a:pt x="16" y="54"/>
                    </a:lnTo>
                    <a:lnTo>
                      <a:pt x="25" y="54"/>
                    </a:lnTo>
                    <a:lnTo>
                      <a:pt x="37" y="54"/>
                    </a:lnTo>
                    <a:lnTo>
                      <a:pt x="42" y="46"/>
                    </a:lnTo>
                    <a:lnTo>
                      <a:pt x="46" y="42"/>
                    </a:lnTo>
                    <a:lnTo>
                      <a:pt x="50" y="33"/>
                    </a:lnTo>
                    <a:lnTo>
                      <a:pt x="54" y="42"/>
                    </a:lnTo>
                    <a:lnTo>
                      <a:pt x="54" y="54"/>
                    </a:lnTo>
                    <a:lnTo>
                      <a:pt x="121" y="54"/>
                    </a:lnTo>
                    <a:lnTo>
                      <a:pt x="117" y="46"/>
                    </a:lnTo>
                    <a:lnTo>
                      <a:pt x="117" y="42"/>
                    </a:lnTo>
                    <a:lnTo>
                      <a:pt x="112" y="38"/>
                    </a:lnTo>
                    <a:lnTo>
                      <a:pt x="125" y="25"/>
                    </a:lnTo>
                    <a:lnTo>
                      <a:pt x="129" y="33"/>
                    </a:lnTo>
                    <a:lnTo>
                      <a:pt x="129" y="46"/>
                    </a:lnTo>
                    <a:lnTo>
                      <a:pt x="138" y="38"/>
                    </a:lnTo>
                    <a:lnTo>
                      <a:pt x="150" y="25"/>
                    </a:lnTo>
                    <a:lnTo>
                      <a:pt x="163" y="17"/>
                    </a:lnTo>
                    <a:lnTo>
                      <a:pt x="175" y="13"/>
                    </a:lnTo>
                    <a:lnTo>
                      <a:pt x="167" y="8"/>
                    </a:lnTo>
                    <a:lnTo>
                      <a:pt x="154" y="0"/>
                    </a:lnTo>
                    <a:lnTo>
                      <a:pt x="117" y="8"/>
                    </a:lnTo>
                    <a:lnTo>
                      <a:pt x="79" y="17"/>
                    </a:lnTo>
                    <a:lnTo>
                      <a:pt x="42" y="29"/>
                    </a:lnTo>
                    <a:lnTo>
                      <a:pt x="0" y="42"/>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 name="Freeform 448">
                <a:extLst>
                  <a:ext uri="{FF2B5EF4-FFF2-40B4-BE49-F238E27FC236}">
                    <a16:creationId xmlns:a16="http://schemas.microsoft.com/office/drawing/2014/main" id="{120B60F6-7E26-2D63-370E-102702AE5280}"/>
                  </a:ext>
                </a:extLst>
              </p:cNvPr>
              <p:cNvSpPr>
                <a:spLocks/>
              </p:cNvSpPr>
              <p:nvPr/>
            </p:nvSpPr>
            <p:spPr bwMode="auto">
              <a:xfrm>
                <a:off x="3789356" y="2208772"/>
                <a:ext cx="63111" cy="77238"/>
              </a:xfrm>
              <a:custGeom>
                <a:avLst/>
                <a:gdLst>
                  <a:gd name="T0" fmla="*/ 67 w 83"/>
                  <a:gd name="T1" fmla="*/ 0 h 109"/>
                  <a:gd name="T2" fmla="*/ 25 w 83"/>
                  <a:gd name="T3" fmla="*/ 21 h 109"/>
                  <a:gd name="T4" fmla="*/ 25 w 83"/>
                  <a:gd name="T5" fmla="*/ 55 h 109"/>
                  <a:gd name="T6" fmla="*/ 54 w 83"/>
                  <a:gd name="T7" fmla="*/ 55 h 109"/>
                  <a:gd name="T8" fmla="*/ 46 w 83"/>
                  <a:gd name="T9" fmla="*/ 46 h 109"/>
                  <a:gd name="T10" fmla="*/ 42 w 83"/>
                  <a:gd name="T11" fmla="*/ 34 h 109"/>
                  <a:gd name="T12" fmla="*/ 42 w 83"/>
                  <a:gd name="T13" fmla="*/ 26 h 109"/>
                  <a:gd name="T14" fmla="*/ 38 w 83"/>
                  <a:gd name="T15" fmla="*/ 21 h 109"/>
                  <a:gd name="T16" fmla="*/ 42 w 83"/>
                  <a:gd name="T17" fmla="*/ 21 h 109"/>
                  <a:gd name="T18" fmla="*/ 46 w 83"/>
                  <a:gd name="T19" fmla="*/ 21 h 109"/>
                  <a:gd name="T20" fmla="*/ 54 w 83"/>
                  <a:gd name="T21" fmla="*/ 21 h 109"/>
                  <a:gd name="T22" fmla="*/ 63 w 83"/>
                  <a:gd name="T23" fmla="*/ 26 h 109"/>
                  <a:gd name="T24" fmla="*/ 67 w 83"/>
                  <a:gd name="T25" fmla="*/ 30 h 109"/>
                  <a:gd name="T26" fmla="*/ 67 w 83"/>
                  <a:gd name="T27" fmla="*/ 38 h 109"/>
                  <a:gd name="T28" fmla="*/ 67 w 83"/>
                  <a:gd name="T29" fmla="*/ 51 h 109"/>
                  <a:gd name="T30" fmla="*/ 58 w 83"/>
                  <a:gd name="T31" fmla="*/ 63 h 109"/>
                  <a:gd name="T32" fmla="*/ 50 w 83"/>
                  <a:gd name="T33" fmla="*/ 71 h 109"/>
                  <a:gd name="T34" fmla="*/ 38 w 83"/>
                  <a:gd name="T35" fmla="*/ 80 h 109"/>
                  <a:gd name="T36" fmla="*/ 0 w 83"/>
                  <a:gd name="T37" fmla="*/ 109 h 109"/>
                  <a:gd name="T38" fmla="*/ 13 w 83"/>
                  <a:gd name="T39" fmla="*/ 109 h 109"/>
                  <a:gd name="T40" fmla="*/ 25 w 83"/>
                  <a:gd name="T41" fmla="*/ 105 h 109"/>
                  <a:gd name="T42" fmla="*/ 42 w 83"/>
                  <a:gd name="T43" fmla="*/ 101 h 109"/>
                  <a:gd name="T44" fmla="*/ 58 w 83"/>
                  <a:gd name="T45" fmla="*/ 92 h 109"/>
                  <a:gd name="T46" fmla="*/ 71 w 83"/>
                  <a:gd name="T47" fmla="*/ 88 h 109"/>
                  <a:gd name="T48" fmla="*/ 83 w 83"/>
                  <a:gd name="T49" fmla="*/ 88 h 109"/>
                  <a:gd name="T50" fmla="*/ 79 w 83"/>
                  <a:gd name="T51" fmla="*/ 84 h 109"/>
                  <a:gd name="T52" fmla="*/ 75 w 83"/>
                  <a:gd name="T53" fmla="*/ 80 h 109"/>
                  <a:gd name="T54" fmla="*/ 67 w 83"/>
                  <a:gd name="T55" fmla="*/ 80 h 109"/>
                  <a:gd name="T56" fmla="*/ 63 w 83"/>
                  <a:gd name="T57" fmla="*/ 76 h 109"/>
                  <a:gd name="T58" fmla="*/ 71 w 83"/>
                  <a:gd name="T59" fmla="*/ 59 h 109"/>
                  <a:gd name="T60" fmla="*/ 71 w 83"/>
                  <a:gd name="T61" fmla="*/ 55 h 109"/>
                  <a:gd name="T62" fmla="*/ 75 w 83"/>
                  <a:gd name="T63" fmla="*/ 46 h 109"/>
                  <a:gd name="T64" fmla="*/ 75 w 83"/>
                  <a:gd name="T65" fmla="*/ 34 h 109"/>
                  <a:gd name="T66" fmla="*/ 75 w 83"/>
                  <a:gd name="T67" fmla="*/ 26 h 109"/>
                  <a:gd name="T68" fmla="*/ 67 w 83"/>
                  <a:gd name="T69" fmla="*/ 17 h 109"/>
                  <a:gd name="T70" fmla="*/ 67 w 83"/>
                  <a:gd name="T71" fmla="*/ 13 h 109"/>
                  <a:gd name="T72" fmla="*/ 67 w 83"/>
                  <a:gd name="T73" fmla="*/ 9 h 109"/>
                  <a:gd name="T74" fmla="*/ 67 w 83"/>
                  <a:gd name="T75" fmla="*/ 5 h 109"/>
                  <a:gd name="T76" fmla="*/ 67 w 83"/>
                  <a:gd name="T77" fmla="*/ 0 h 1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3"/>
                  <a:gd name="T118" fmla="*/ 0 h 109"/>
                  <a:gd name="T119" fmla="*/ 83 w 83"/>
                  <a:gd name="T120" fmla="*/ 109 h 1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3" h="109">
                    <a:moveTo>
                      <a:pt x="67" y="0"/>
                    </a:moveTo>
                    <a:lnTo>
                      <a:pt x="25" y="21"/>
                    </a:lnTo>
                    <a:lnTo>
                      <a:pt x="25" y="55"/>
                    </a:lnTo>
                    <a:lnTo>
                      <a:pt x="54" y="55"/>
                    </a:lnTo>
                    <a:lnTo>
                      <a:pt x="46" y="46"/>
                    </a:lnTo>
                    <a:lnTo>
                      <a:pt x="42" y="34"/>
                    </a:lnTo>
                    <a:lnTo>
                      <a:pt x="42" y="26"/>
                    </a:lnTo>
                    <a:lnTo>
                      <a:pt x="38" y="21"/>
                    </a:lnTo>
                    <a:lnTo>
                      <a:pt x="42" y="21"/>
                    </a:lnTo>
                    <a:lnTo>
                      <a:pt x="46" y="21"/>
                    </a:lnTo>
                    <a:lnTo>
                      <a:pt x="54" y="21"/>
                    </a:lnTo>
                    <a:lnTo>
                      <a:pt x="63" y="26"/>
                    </a:lnTo>
                    <a:lnTo>
                      <a:pt x="67" y="30"/>
                    </a:lnTo>
                    <a:lnTo>
                      <a:pt x="67" y="38"/>
                    </a:lnTo>
                    <a:lnTo>
                      <a:pt x="67" y="51"/>
                    </a:lnTo>
                    <a:lnTo>
                      <a:pt x="58" y="63"/>
                    </a:lnTo>
                    <a:lnTo>
                      <a:pt x="50" y="71"/>
                    </a:lnTo>
                    <a:lnTo>
                      <a:pt x="38" y="80"/>
                    </a:lnTo>
                    <a:lnTo>
                      <a:pt x="0" y="109"/>
                    </a:lnTo>
                    <a:lnTo>
                      <a:pt x="13" y="109"/>
                    </a:lnTo>
                    <a:lnTo>
                      <a:pt x="25" y="105"/>
                    </a:lnTo>
                    <a:lnTo>
                      <a:pt x="42" y="101"/>
                    </a:lnTo>
                    <a:lnTo>
                      <a:pt x="58" y="92"/>
                    </a:lnTo>
                    <a:lnTo>
                      <a:pt x="71" y="88"/>
                    </a:lnTo>
                    <a:lnTo>
                      <a:pt x="83" y="88"/>
                    </a:lnTo>
                    <a:lnTo>
                      <a:pt x="79" y="84"/>
                    </a:lnTo>
                    <a:lnTo>
                      <a:pt x="75" y="80"/>
                    </a:lnTo>
                    <a:lnTo>
                      <a:pt x="67" y="80"/>
                    </a:lnTo>
                    <a:lnTo>
                      <a:pt x="63" y="76"/>
                    </a:lnTo>
                    <a:lnTo>
                      <a:pt x="71" y="59"/>
                    </a:lnTo>
                    <a:lnTo>
                      <a:pt x="71" y="55"/>
                    </a:lnTo>
                    <a:lnTo>
                      <a:pt x="75" y="46"/>
                    </a:lnTo>
                    <a:lnTo>
                      <a:pt x="75" y="34"/>
                    </a:lnTo>
                    <a:lnTo>
                      <a:pt x="75" y="26"/>
                    </a:lnTo>
                    <a:lnTo>
                      <a:pt x="67" y="17"/>
                    </a:lnTo>
                    <a:lnTo>
                      <a:pt x="67" y="13"/>
                    </a:lnTo>
                    <a:lnTo>
                      <a:pt x="67" y="9"/>
                    </a:lnTo>
                    <a:lnTo>
                      <a:pt x="67" y="5"/>
                    </a:lnTo>
                    <a:lnTo>
                      <a:pt x="67" y="0"/>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 name="Freeform 449">
                <a:extLst>
                  <a:ext uri="{FF2B5EF4-FFF2-40B4-BE49-F238E27FC236}">
                    <a16:creationId xmlns:a16="http://schemas.microsoft.com/office/drawing/2014/main" id="{9894F028-3E27-1805-9400-B49D451526D2}"/>
                  </a:ext>
                </a:extLst>
              </p:cNvPr>
              <p:cNvSpPr>
                <a:spLocks/>
              </p:cNvSpPr>
              <p:nvPr/>
            </p:nvSpPr>
            <p:spPr bwMode="auto">
              <a:xfrm>
                <a:off x="3930351" y="2384556"/>
                <a:ext cx="153080" cy="134501"/>
              </a:xfrm>
              <a:custGeom>
                <a:avLst/>
                <a:gdLst>
                  <a:gd name="T0" fmla="*/ 0 w 200"/>
                  <a:gd name="T1" fmla="*/ 0 h 192"/>
                  <a:gd name="T2" fmla="*/ 16 w 200"/>
                  <a:gd name="T3" fmla="*/ 38 h 192"/>
                  <a:gd name="T4" fmla="*/ 66 w 200"/>
                  <a:gd name="T5" fmla="*/ 92 h 192"/>
                  <a:gd name="T6" fmla="*/ 79 w 200"/>
                  <a:gd name="T7" fmla="*/ 117 h 192"/>
                  <a:gd name="T8" fmla="*/ 75 w 200"/>
                  <a:gd name="T9" fmla="*/ 125 h 192"/>
                  <a:gd name="T10" fmla="*/ 66 w 200"/>
                  <a:gd name="T11" fmla="*/ 121 h 192"/>
                  <a:gd name="T12" fmla="*/ 75 w 200"/>
                  <a:gd name="T13" fmla="*/ 142 h 192"/>
                  <a:gd name="T14" fmla="*/ 83 w 200"/>
                  <a:gd name="T15" fmla="*/ 125 h 192"/>
                  <a:gd name="T16" fmla="*/ 92 w 200"/>
                  <a:gd name="T17" fmla="*/ 150 h 192"/>
                  <a:gd name="T18" fmla="*/ 100 w 200"/>
                  <a:gd name="T19" fmla="*/ 154 h 192"/>
                  <a:gd name="T20" fmla="*/ 96 w 200"/>
                  <a:gd name="T21" fmla="*/ 146 h 192"/>
                  <a:gd name="T22" fmla="*/ 104 w 200"/>
                  <a:gd name="T23" fmla="*/ 142 h 192"/>
                  <a:gd name="T24" fmla="*/ 108 w 200"/>
                  <a:gd name="T25" fmla="*/ 154 h 192"/>
                  <a:gd name="T26" fmla="*/ 108 w 200"/>
                  <a:gd name="T27" fmla="*/ 180 h 192"/>
                  <a:gd name="T28" fmla="*/ 121 w 200"/>
                  <a:gd name="T29" fmla="*/ 188 h 192"/>
                  <a:gd name="T30" fmla="*/ 125 w 200"/>
                  <a:gd name="T31" fmla="*/ 184 h 192"/>
                  <a:gd name="T32" fmla="*/ 108 w 200"/>
                  <a:gd name="T33" fmla="*/ 175 h 192"/>
                  <a:gd name="T34" fmla="*/ 133 w 200"/>
                  <a:gd name="T35" fmla="*/ 167 h 192"/>
                  <a:gd name="T36" fmla="*/ 142 w 200"/>
                  <a:gd name="T37" fmla="*/ 171 h 192"/>
                  <a:gd name="T38" fmla="*/ 154 w 200"/>
                  <a:gd name="T39" fmla="*/ 159 h 192"/>
                  <a:gd name="T40" fmla="*/ 175 w 200"/>
                  <a:gd name="T41" fmla="*/ 159 h 192"/>
                  <a:gd name="T42" fmla="*/ 183 w 200"/>
                  <a:gd name="T43" fmla="*/ 171 h 192"/>
                  <a:gd name="T44" fmla="*/ 196 w 200"/>
                  <a:gd name="T45" fmla="*/ 171 h 192"/>
                  <a:gd name="T46" fmla="*/ 200 w 200"/>
                  <a:gd name="T47" fmla="*/ 154 h 192"/>
                  <a:gd name="T48" fmla="*/ 192 w 200"/>
                  <a:gd name="T49" fmla="*/ 117 h 192"/>
                  <a:gd name="T50" fmla="*/ 175 w 200"/>
                  <a:gd name="T51" fmla="*/ 92 h 192"/>
                  <a:gd name="T52" fmla="*/ 179 w 200"/>
                  <a:gd name="T53" fmla="*/ 129 h 192"/>
                  <a:gd name="T54" fmla="*/ 167 w 200"/>
                  <a:gd name="T55" fmla="*/ 134 h 192"/>
                  <a:gd name="T56" fmla="*/ 154 w 200"/>
                  <a:gd name="T57" fmla="*/ 129 h 192"/>
                  <a:gd name="T58" fmla="*/ 133 w 200"/>
                  <a:gd name="T59" fmla="*/ 104 h 192"/>
                  <a:gd name="T60" fmla="*/ 96 w 200"/>
                  <a:gd name="T61" fmla="*/ 113 h 192"/>
                  <a:gd name="T62" fmla="*/ 87 w 200"/>
                  <a:gd name="T63" fmla="*/ 117 h 192"/>
                  <a:gd name="T64" fmla="*/ 87 w 200"/>
                  <a:gd name="T65" fmla="*/ 104 h 192"/>
                  <a:gd name="T66" fmla="*/ 104 w 200"/>
                  <a:gd name="T67" fmla="*/ 88 h 192"/>
                  <a:gd name="T68" fmla="*/ 121 w 200"/>
                  <a:gd name="T69" fmla="*/ 63 h 192"/>
                  <a:gd name="T70" fmla="*/ 112 w 200"/>
                  <a:gd name="T71" fmla="*/ 54 h 192"/>
                  <a:gd name="T72" fmla="*/ 104 w 200"/>
                  <a:gd name="T73" fmla="*/ 75 h 192"/>
                  <a:gd name="T74" fmla="*/ 46 w 200"/>
                  <a:gd name="T75" fmla="*/ 21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
                  <a:gd name="T115" fmla="*/ 0 h 192"/>
                  <a:gd name="T116" fmla="*/ 200 w 200"/>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 h="192">
                    <a:moveTo>
                      <a:pt x="33" y="0"/>
                    </a:moveTo>
                    <a:lnTo>
                      <a:pt x="0" y="0"/>
                    </a:lnTo>
                    <a:lnTo>
                      <a:pt x="0" y="29"/>
                    </a:lnTo>
                    <a:lnTo>
                      <a:pt x="16" y="38"/>
                    </a:lnTo>
                    <a:lnTo>
                      <a:pt x="41" y="63"/>
                    </a:lnTo>
                    <a:lnTo>
                      <a:pt x="66" y="92"/>
                    </a:lnTo>
                    <a:lnTo>
                      <a:pt x="75" y="104"/>
                    </a:lnTo>
                    <a:lnTo>
                      <a:pt x="79" y="117"/>
                    </a:lnTo>
                    <a:lnTo>
                      <a:pt x="79" y="125"/>
                    </a:lnTo>
                    <a:lnTo>
                      <a:pt x="75" y="125"/>
                    </a:lnTo>
                    <a:lnTo>
                      <a:pt x="71" y="121"/>
                    </a:lnTo>
                    <a:lnTo>
                      <a:pt x="66" y="121"/>
                    </a:lnTo>
                    <a:lnTo>
                      <a:pt x="71" y="125"/>
                    </a:lnTo>
                    <a:lnTo>
                      <a:pt x="75" y="142"/>
                    </a:lnTo>
                    <a:lnTo>
                      <a:pt x="79" y="138"/>
                    </a:lnTo>
                    <a:lnTo>
                      <a:pt x="83" y="125"/>
                    </a:lnTo>
                    <a:lnTo>
                      <a:pt x="87" y="142"/>
                    </a:lnTo>
                    <a:lnTo>
                      <a:pt x="92" y="150"/>
                    </a:lnTo>
                    <a:lnTo>
                      <a:pt x="100" y="159"/>
                    </a:lnTo>
                    <a:lnTo>
                      <a:pt x="100" y="154"/>
                    </a:lnTo>
                    <a:lnTo>
                      <a:pt x="96" y="150"/>
                    </a:lnTo>
                    <a:lnTo>
                      <a:pt x="96" y="146"/>
                    </a:lnTo>
                    <a:lnTo>
                      <a:pt x="96" y="142"/>
                    </a:lnTo>
                    <a:lnTo>
                      <a:pt x="104" y="142"/>
                    </a:lnTo>
                    <a:lnTo>
                      <a:pt x="108" y="146"/>
                    </a:lnTo>
                    <a:lnTo>
                      <a:pt x="108" y="154"/>
                    </a:lnTo>
                    <a:lnTo>
                      <a:pt x="108" y="171"/>
                    </a:lnTo>
                    <a:lnTo>
                      <a:pt x="108" y="180"/>
                    </a:lnTo>
                    <a:lnTo>
                      <a:pt x="112" y="184"/>
                    </a:lnTo>
                    <a:lnTo>
                      <a:pt x="121" y="188"/>
                    </a:lnTo>
                    <a:lnTo>
                      <a:pt x="133" y="192"/>
                    </a:lnTo>
                    <a:lnTo>
                      <a:pt x="125" y="184"/>
                    </a:lnTo>
                    <a:lnTo>
                      <a:pt x="121" y="180"/>
                    </a:lnTo>
                    <a:lnTo>
                      <a:pt x="108" y="175"/>
                    </a:lnTo>
                    <a:lnTo>
                      <a:pt x="129" y="159"/>
                    </a:lnTo>
                    <a:lnTo>
                      <a:pt x="133" y="167"/>
                    </a:lnTo>
                    <a:lnTo>
                      <a:pt x="133" y="180"/>
                    </a:lnTo>
                    <a:lnTo>
                      <a:pt x="142" y="171"/>
                    </a:lnTo>
                    <a:lnTo>
                      <a:pt x="146" y="163"/>
                    </a:lnTo>
                    <a:lnTo>
                      <a:pt x="154" y="159"/>
                    </a:lnTo>
                    <a:lnTo>
                      <a:pt x="167" y="159"/>
                    </a:lnTo>
                    <a:lnTo>
                      <a:pt x="175" y="159"/>
                    </a:lnTo>
                    <a:lnTo>
                      <a:pt x="183" y="163"/>
                    </a:lnTo>
                    <a:lnTo>
                      <a:pt x="183" y="171"/>
                    </a:lnTo>
                    <a:lnTo>
                      <a:pt x="192" y="171"/>
                    </a:lnTo>
                    <a:lnTo>
                      <a:pt x="196" y="171"/>
                    </a:lnTo>
                    <a:lnTo>
                      <a:pt x="196" y="163"/>
                    </a:lnTo>
                    <a:lnTo>
                      <a:pt x="200" y="154"/>
                    </a:lnTo>
                    <a:lnTo>
                      <a:pt x="196" y="138"/>
                    </a:lnTo>
                    <a:lnTo>
                      <a:pt x="192" y="117"/>
                    </a:lnTo>
                    <a:lnTo>
                      <a:pt x="183" y="100"/>
                    </a:lnTo>
                    <a:lnTo>
                      <a:pt x="175" y="92"/>
                    </a:lnTo>
                    <a:lnTo>
                      <a:pt x="175" y="109"/>
                    </a:lnTo>
                    <a:lnTo>
                      <a:pt x="179" y="129"/>
                    </a:lnTo>
                    <a:lnTo>
                      <a:pt x="175" y="134"/>
                    </a:lnTo>
                    <a:lnTo>
                      <a:pt x="167" y="134"/>
                    </a:lnTo>
                    <a:lnTo>
                      <a:pt x="158" y="134"/>
                    </a:lnTo>
                    <a:lnTo>
                      <a:pt x="154" y="129"/>
                    </a:lnTo>
                    <a:lnTo>
                      <a:pt x="142" y="117"/>
                    </a:lnTo>
                    <a:lnTo>
                      <a:pt x="133" y="104"/>
                    </a:lnTo>
                    <a:lnTo>
                      <a:pt x="121" y="88"/>
                    </a:lnTo>
                    <a:lnTo>
                      <a:pt x="96" y="113"/>
                    </a:lnTo>
                    <a:lnTo>
                      <a:pt x="92" y="117"/>
                    </a:lnTo>
                    <a:lnTo>
                      <a:pt x="87" y="117"/>
                    </a:lnTo>
                    <a:lnTo>
                      <a:pt x="87" y="113"/>
                    </a:lnTo>
                    <a:lnTo>
                      <a:pt x="87" y="104"/>
                    </a:lnTo>
                    <a:lnTo>
                      <a:pt x="92" y="100"/>
                    </a:lnTo>
                    <a:lnTo>
                      <a:pt x="104" y="88"/>
                    </a:lnTo>
                    <a:lnTo>
                      <a:pt x="133" y="71"/>
                    </a:lnTo>
                    <a:lnTo>
                      <a:pt x="121" y="63"/>
                    </a:lnTo>
                    <a:lnTo>
                      <a:pt x="117" y="58"/>
                    </a:lnTo>
                    <a:lnTo>
                      <a:pt x="112" y="54"/>
                    </a:lnTo>
                    <a:lnTo>
                      <a:pt x="108" y="67"/>
                    </a:lnTo>
                    <a:lnTo>
                      <a:pt x="104" y="75"/>
                    </a:lnTo>
                    <a:lnTo>
                      <a:pt x="66" y="42"/>
                    </a:lnTo>
                    <a:lnTo>
                      <a:pt x="46" y="21"/>
                    </a:lnTo>
                    <a:lnTo>
                      <a:pt x="33" y="0"/>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 name="Freeform 450">
                <a:extLst>
                  <a:ext uri="{FF2B5EF4-FFF2-40B4-BE49-F238E27FC236}">
                    <a16:creationId xmlns:a16="http://schemas.microsoft.com/office/drawing/2014/main" id="{5A4A6723-D54B-57F7-7B8C-E3C1EBD5F4EA}"/>
                  </a:ext>
                </a:extLst>
              </p:cNvPr>
              <p:cNvSpPr>
                <a:spLocks/>
              </p:cNvSpPr>
              <p:nvPr/>
            </p:nvSpPr>
            <p:spPr bwMode="auto">
              <a:xfrm>
                <a:off x="3759815" y="2191460"/>
                <a:ext cx="67140" cy="79901"/>
              </a:xfrm>
              <a:custGeom>
                <a:avLst/>
                <a:gdLst>
                  <a:gd name="T0" fmla="*/ 55 w 88"/>
                  <a:gd name="T1" fmla="*/ 0 h 113"/>
                  <a:gd name="T2" fmla="*/ 46 w 88"/>
                  <a:gd name="T3" fmla="*/ 5 h 113"/>
                  <a:gd name="T4" fmla="*/ 42 w 88"/>
                  <a:gd name="T5" fmla="*/ 9 h 113"/>
                  <a:gd name="T6" fmla="*/ 38 w 88"/>
                  <a:gd name="T7" fmla="*/ 13 h 113"/>
                  <a:gd name="T8" fmla="*/ 30 w 88"/>
                  <a:gd name="T9" fmla="*/ 17 h 113"/>
                  <a:gd name="T10" fmla="*/ 21 w 88"/>
                  <a:gd name="T11" fmla="*/ 17 h 113"/>
                  <a:gd name="T12" fmla="*/ 21 w 88"/>
                  <a:gd name="T13" fmla="*/ 13 h 113"/>
                  <a:gd name="T14" fmla="*/ 21 w 88"/>
                  <a:gd name="T15" fmla="*/ 9 h 113"/>
                  <a:gd name="T16" fmla="*/ 21 w 88"/>
                  <a:gd name="T17" fmla="*/ 0 h 113"/>
                  <a:gd name="T18" fmla="*/ 13 w 88"/>
                  <a:gd name="T19" fmla="*/ 5 h 113"/>
                  <a:gd name="T20" fmla="*/ 9 w 88"/>
                  <a:gd name="T21" fmla="*/ 9 h 113"/>
                  <a:gd name="T22" fmla="*/ 9 w 88"/>
                  <a:gd name="T23" fmla="*/ 17 h 113"/>
                  <a:gd name="T24" fmla="*/ 9 w 88"/>
                  <a:gd name="T25" fmla="*/ 25 h 113"/>
                  <a:gd name="T26" fmla="*/ 13 w 88"/>
                  <a:gd name="T27" fmla="*/ 38 h 113"/>
                  <a:gd name="T28" fmla="*/ 17 w 88"/>
                  <a:gd name="T29" fmla="*/ 51 h 113"/>
                  <a:gd name="T30" fmla="*/ 21 w 88"/>
                  <a:gd name="T31" fmla="*/ 59 h 113"/>
                  <a:gd name="T32" fmla="*/ 25 w 88"/>
                  <a:gd name="T33" fmla="*/ 71 h 113"/>
                  <a:gd name="T34" fmla="*/ 25 w 88"/>
                  <a:gd name="T35" fmla="*/ 84 h 113"/>
                  <a:gd name="T36" fmla="*/ 21 w 88"/>
                  <a:gd name="T37" fmla="*/ 80 h 113"/>
                  <a:gd name="T38" fmla="*/ 21 w 88"/>
                  <a:gd name="T39" fmla="*/ 84 h 113"/>
                  <a:gd name="T40" fmla="*/ 17 w 88"/>
                  <a:gd name="T41" fmla="*/ 80 h 113"/>
                  <a:gd name="T42" fmla="*/ 13 w 88"/>
                  <a:gd name="T43" fmla="*/ 76 h 113"/>
                  <a:gd name="T44" fmla="*/ 9 w 88"/>
                  <a:gd name="T45" fmla="*/ 71 h 113"/>
                  <a:gd name="T46" fmla="*/ 0 w 88"/>
                  <a:gd name="T47" fmla="*/ 71 h 113"/>
                  <a:gd name="T48" fmla="*/ 9 w 88"/>
                  <a:gd name="T49" fmla="*/ 80 h 113"/>
                  <a:gd name="T50" fmla="*/ 9 w 88"/>
                  <a:gd name="T51" fmla="*/ 96 h 113"/>
                  <a:gd name="T52" fmla="*/ 9 w 88"/>
                  <a:gd name="T53" fmla="*/ 101 h 113"/>
                  <a:gd name="T54" fmla="*/ 13 w 88"/>
                  <a:gd name="T55" fmla="*/ 105 h 113"/>
                  <a:gd name="T56" fmla="*/ 17 w 88"/>
                  <a:gd name="T57" fmla="*/ 109 h 113"/>
                  <a:gd name="T58" fmla="*/ 25 w 88"/>
                  <a:gd name="T59" fmla="*/ 109 h 113"/>
                  <a:gd name="T60" fmla="*/ 34 w 88"/>
                  <a:gd name="T61" fmla="*/ 113 h 113"/>
                  <a:gd name="T62" fmla="*/ 67 w 88"/>
                  <a:gd name="T63" fmla="*/ 113 h 113"/>
                  <a:gd name="T64" fmla="*/ 67 w 88"/>
                  <a:gd name="T65" fmla="*/ 105 h 113"/>
                  <a:gd name="T66" fmla="*/ 63 w 88"/>
                  <a:gd name="T67" fmla="*/ 105 h 113"/>
                  <a:gd name="T68" fmla="*/ 59 w 88"/>
                  <a:gd name="T69" fmla="*/ 96 h 113"/>
                  <a:gd name="T70" fmla="*/ 59 w 88"/>
                  <a:gd name="T71" fmla="*/ 88 h 113"/>
                  <a:gd name="T72" fmla="*/ 55 w 88"/>
                  <a:gd name="T73" fmla="*/ 96 h 113"/>
                  <a:gd name="T74" fmla="*/ 51 w 88"/>
                  <a:gd name="T75" fmla="*/ 96 h 113"/>
                  <a:gd name="T76" fmla="*/ 46 w 88"/>
                  <a:gd name="T77" fmla="*/ 92 h 113"/>
                  <a:gd name="T78" fmla="*/ 42 w 88"/>
                  <a:gd name="T79" fmla="*/ 92 h 113"/>
                  <a:gd name="T80" fmla="*/ 38 w 88"/>
                  <a:gd name="T81" fmla="*/ 92 h 113"/>
                  <a:gd name="T82" fmla="*/ 42 w 88"/>
                  <a:gd name="T83" fmla="*/ 84 h 113"/>
                  <a:gd name="T84" fmla="*/ 51 w 88"/>
                  <a:gd name="T85" fmla="*/ 71 h 113"/>
                  <a:gd name="T86" fmla="*/ 46 w 88"/>
                  <a:gd name="T87" fmla="*/ 71 h 113"/>
                  <a:gd name="T88" fmla="*/ 42 w 88"/>
                  <a:gd name="T89" fmla="*/ 76 h 113"/>
                  <a:gd name="T90" fmla="*/ 38 w 88"/>
                  <a:gd name="T91" fmla="*/ 71 h 113"/>
                  <a:gd name="T92" fmla="*/ 30 w 88"/>
                  <a:gd name="T93" fmla="*/ 63 h 113"/>
                  <a:gd name="T94" fmla="*/ 34 w 88"/>
                  <a:gd name="T95" fmla="*/ 59 h 113"/>
                  <a:gd name="T96" fmla="*/ 38 w 88"/>
                  <a:gd name="T97" fmla="*/ 51 h 113"/>
                  <a:gd name="T98" fmla="*/ 51 w 88"/>
                  <a:gd name="T99" fmla="*/ 42 h 113"/>
                  <a:gd name="T100" fmla="*/ 38 w 88"/>
                  <a:gd name="T101" fmla="*/ 38 h 113"/>
                  <a:gd name="T102" fmla="*/ 30 w 88"/>
                  <a:gd name="T103" fmla="*/ 34 h 113"/>
                  <a:gd name="T104" fmla="*/ 38 w 88"/>
                  <a:gd name="T105" fmla="*/ 30 h 113"/>
                  <a:gd name="T106" fmla="*/ 46 w 88"/>
                  <a:gd name="T107" fmla="*/ 25 h 113"/>
                  <a:gd name="T108" fmla="*/ 55 w 88"/>
                  <a:gd name="T109" fmla="*/ 17 h 113"/>
                  <a:gd name="T110" fmla="*/ 67 w 88"/>
                  <a:gd name="T111" fmla="*/ 17 h 113"/>
                  <a:gd name="T112" fmla="*/ 80 w 88"/>
                  <a:gd name="T113" fmla="*/ 17 h 113"/>
                  <a:gd name="T114" fmla="*/ 71 w 88"/>
                  <a:gd name="T115" fmla="*/ 30 h 113"/>
                  <a:gd name="T116" fmla="*/ 88 w 88"/>
                  <a:gd name="T117" fmla="*/ 21 h 113"/>
                  <a:gd name="T118" fmla="*/ 76 w 88"/>
                  <a:gd name="T119" fmla="*/ 9 h 113"/>
                  <a:gd name="T120" fmla="*/ 67 w 88"/>
                  <a:gd name="T121" fmla="*/ 5 h 113"/>
                  <a:gd name="T122" fmla="*/ 55 w 88"/>
                  <a:gd name="T123" fmla="*/ 0 h 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8"/>
                  <a:gd name="T187" fmla="*/ 0 h 113"/>
                  <a:gd name="T188" fmla="*/ 88 w 88"/>
                  <a:gd name="T189" fmla="*/ 113 h 1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8" h="113">
                    <a:moveTo>
                      <a:pt x="55" y="0"/>
                    </a:moveTo>
                    <a:lnTo>
                      <a:pt x="46" y="5"/>
                    </a:lnTo>
                    <a:lnTo>
                      <a:pt x="42" y="9"/>
                    </a:lnTo>
                    <a:lnTo>
                      <a:pt x="38" y="13"/>
                    </a:lnTo>
                    <a:lnTo>
                      <a:pt x="30" y="17"/>
                    </a:lnTo>
                    <a:lnTo>
                      <a:pt x="21" y="17"/>
                    </a:lnTo>
                    <a:lnTo>
                      <a:pt x="21" y="13"/>
                    </a:lnTo>
                    <a:lnTo>
                      <a:pt x="21" y="9"/>
                    </a:lnTo>
                    <a:lnTo>
                      <a:pt x="21" y="0"/>
                    </a:lnTo>
                    <a:lnTo>
                      <a:pt x="13" y="5"/>
                    </a:lnTo>
                    <a:lnTo>
                      <a:pt x="9" y="9"/>
                    </a:lnTo>
                    <a:lnTo>
                      <a:pt x="9" y="17"/>
                    </a:lnTo>
                    <a:lnTo>
                      <a:pt x="9" y="25"/>
                    </a:lnTo>
                    <a:lnTo>
                      <a:pt x="13" y="38"/>
                    </a:lnTo>
                    <a:lnTo>
                      <a:pt x="17" y="51"/>
                    </a:lnTo>
                    <a:lnTo>
                      <a:pt x="21" y="59"/>
                    </a:lnTo>
                    <a:lnTo>
                      <a:pt x="25" y="71"/>
                    </a:lnTo>
                    <a:lnTo>
                      <a:pt x="25" y="84"/>
                    </a:lnTo>
                    <a:lnTo>
                      <a:pt x="21" y="80"/>
                    </a:lnTo>
                    <a:lnTo>
                      <a:pt x="21" y="84"/>
                    </a:lnTo>
                    <a:lnTo>
                      <a:pt x="17" y="80"/>
                    </a:lnTo>
                    <a:lnTo>
                      <a:pt x="13" y="76"/>
                    </a:lnTo>
                    <a:lnTo>
                      <a:pt x="9" y="71"/>
                    </a:lnTo>
                    <a:lnTo>
                      <a:pt x="0" y="71"/>
                    </a:lnTo>
                    <a:lnTo>
                      <a:pt x="9" y="80"/>
                    </a:lnTo>
                    <a:lnTo>
                      <a:pt x="9" y="96"/>
                    </a:lnTo>
                    <a:lnTo>
                      <a:pt x="9" y="101"/>
                    </a:lnTo>
                    <a:lnTo>
                      <a:pt x="13" y="105"/>
                    </a:lnTo>
                    <a:lnTo>
                      <a:pt x="17" y="109"/>
                    </a:lnTo>
                    <a:lnTo>
                      <a:pt x="25" y="109"/>
                    </a:lnTo>
                    <a:lnTo>
                      <a:pt x="34" y="113"/>
                    </a:lnTo>
                    <a:lnTo>
                      <a:pt x="67" y="113"/>
                    </a:lnTo>
                    <a:lnTo>
                      <a:pt x="67" y="105"/>
                    </a:lnTo>
                    <a:lnTo>
                      <a:pt x="63" y="105"/>
                    </a:lnTo>
                    <a:lnTo>
                      <a:pt x="59" y="96"/>
                    </a:lnTo>
                    <a:lnTo>
                      <a:pt x="59" y="88"/>
                    </a:lnTo>
                    <a:lnTo>
                      <a:pt x="55" y="96"/>
                    </a:lnTo>
                    <a:lnTo>
                      <a:pt x="51" y="96"/>
                    </a:lnTo>
                    <a:lnTo>
                      <a:pt x="46" y="92"/>
                    </a:lnTo>
                    <a:lnTo>
                      <a:pt x="42" y="92"/>
                    </a:lnTo>
                    <a:lnTo>
                      <a:pt x="38" y="92"/>
                    </a:lnTo>
                    <a:lnTo>
                      <a:pt x="42" y="84"/>
                    </a:lnTo>
                    <a:lnTo>
                      <a:pt x="51" y="71"/>
                    </a:lnTo>
                    <a:lnTo>
                      <a:pt x="46" y="71"/>
                    </a:lnTo>
                    <a:lnTo>
                      <a:pt x="42" y="76"/>
                    </a:lnTo>
                    <a:lnTo>
                      <a:pt x="38" y="71"/>
                    </a:lnTo>
                    <a:lnTo>
                      <a:pt x="30" y="63"/>
                    </a:lnTo>
                    <a:lnTo>
                      <a:pt x="34" y="59"/>
                    </a:lnTo>
                    <a:lnTo>
                      <a:pt x="38" y="51"/>
                    </a:lnTo>
                    <a:lnTo>
                      <a:pt x="51" y="42"/>
                    </a:lnTo>
                    <a:lnTo>
                      <a:pt x="38" y="38"/>
                    </a:lnTo>
                    <a:lnTo>
                      <a:pt x="30" y="34"/>
                    </a:lnTo>
                    <a:lnTo>
                      <a:pt x="38" y="30"/>
                    </a:lnTo>
                    <a:lnTo>
                      <a:pt x="46" y="25"/>
                    </a:lnTo>
                    <a:lnTo>
                      <a:pt x="55" y="17"/>
                    </a:lnTo>
                    <a:lnTo>
                      <a:pt x="67" y="17"/>
                    </a:lnTo>
                    <a:lnTo>
                      <a:pt x="80" y="17"/>
                    </a:lnTo>
                    <a:lnTo>
                      <a:pt x="71" y="30"/>
                    </a:lnTo>
                    <a:lnTo>
                      <a:pt x="88" y="21"/>
                    </a:lnTo>
                    <a:lnTo>
                      <a:pt x="76" y="9"/>
                    </a:lnTo>
                    <a:lnTo>
                      <a:pt x="67" y="5"/>
                    </a:lnTo>
                    <a:lnTo>
                      <a:pt x="55" y="0"/>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 name="Freeform 451">
                <a:extLst>
                  <a:ext uri="{FF2B5EF4-FFF2-40B4-BE49-F238E27FC236}">
                    <a16:creationId xmlns:a16="http://schemas.microsoft.com/office/drawing/2014/main" id="{C06C200A-C2CE-BEE3-B79E-ED48D82E25B0}"/>
                  </a:ext>
                </a:extLst>
              </p:cNvPr>
              <p:cNvSpPr>
                <a:spLocks/>
              </p:cNvSpPr>
              <p:nvPr/>
            </p:nvSpPr>
            <p:spPr bwMode="auto">
              <a:xfrm>
                <a:off x="3974663" y="2303322"/>
                <a:ext cx="28198" cy="81234"/>
              </a:xfrm>
              <a:custGeom>
                <a:avLst/>
                <a:gdLst>
                  <a:gd name="T0" fmla="*/ 21 w 38"/>
                  <a:gd name="T1" fmla="*/ 0 h 113"/>
                  <a:gd name="T2" fmla="*/ 13 w 38"/>
                  <a:gd name="T3" fmla="*/ 4 h 113"/>
                  <a:gd name="T4" fmla="*/ 0 w 38"/>
                  <a:gd name="T5" fmla="*/ 8 h 113"/>
                  <a:gd name="T6" fmla="*/ 8 w 38"/>
                  <a:gd name="T7" fmla="*/ 34 h 113"/>
                  <a:gd name="T8" fmla="*/ 17 w 38"/>
                  <a:gd name="T9" fmla="*/ 63 h 113"/>
                  <a:gd name="T10" fmla="*/ 29 w 38"/>
                  <a:gd name="T11" fmla="*/ 88 h 113"/>
                  <a:gd name="T12" fmla="*/ 38 w 38"/>
                  <a:gd name="T13" fmla="*/ 113 h 113"/>
                  <a:gd name="T14" fmla="*/ 34 w 38"/>
                  <a:gd name="T15" fmla="*/ 92 h 113"/>
                  <a:gd name="T16" fmla="*/ 29 w 38"/>
                  <a:gd name="T17" fmla="*/ 84 h 113"/>
                  <a:gd name="T18" fmla="*/ 29 w 38"/>
                  <a:gd name="T19" fmla="*/ 71 h 113"/>
                  <a:gd name="T20" fmla="*/ 29 w 38"/>
                  <a:gd name="T21" fmla="*/ 59 h 113"/>
                  <a:gd name="T22" fmla="*/ 29 w 38"/>
                  <a:gd name="T23" fmla="*/ 63 h 113"/>
                  <a:gd name="T24" fmla="*/ 34 w 38"/>
                  <a:gd name="T25" fmla="*/ 59 h 113"/>
                  <a:gd name="T26" fmla="*/ 38 w 38"/>
                  <a:gd name="T27" fmla="*/ 67 h 113"/>
                  <a:gd name="T28" fmla="*/ 38 w 38"/>
                  <a:gd name="T29" fmla="*/ 50 h 113"/>
                  <a:gd name="T30" fmla="*/ 34 w 38"/>
                  <a:gd name="T31" fmla="*/ 34 h 113"/>
                  <a:gd name="T32" fmla="*/ 21 w 38"/>
                  <a:gd name="T33" fmla="*/ 0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113"/>
                  <a:gd name="T53" fmla="*/ 38 w 38"/>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113">
                    <a:moveTo>
                      <a:pt x="21" y="0"/>
                    </a:moveTo>
                    <a:lnTo>
                      <a:pt x="13" y="4"/>
                    </a:lnTo>
                    <a:lnTo>
                      <a:pt x="0" y="8"/>
                    </a:lnTo>
                    <a:lnTo>
                      <a:pt x="8" y="34"/>
                    </a:lnTo>
                    <a:lnTo>
                      <a:pt x="17" y="63"/>
                    </a:lnTo>
                    <a:lnTo>
                      <a:pt x="29" y="88"/>
                    </a:lnTo>
                    <a:lnTo>
                      <a:pt x="38" y="113"/>
                    </a:lnTo>
                    <a:lnTo>
                      <a:pt x="34" y="92"/>
                    </a:lnTo>
                    <a:lnTo>
                      <a:pt x="29" y="84"/>
                    </a:lnTo>
                    <a:lnTo>
                      <a:pt x="29" y="71"/>
                    </a:lnTo>
                    <a:lnTo>
                      <a:pt x="29" y="59"/>
                    </a:lnTo>
                    <a:lnTo>
                      <a:pt x="29" y="63"/>
                    </a:lnTo>
                    <a:lnTo>
                      <a:pt x="34" y="59"/>
                    </a:lnTo>
                    <a:lnTo>
                      <a:pt x="38" y="67"/>
                    </a:lnTo>
                    <a:lnTo>
                      <a:pt x="38" y="50"/>
                    </a:lnTo>
                    <a:lnTo>
                      <a:pt x="34" y="34"/>
                    </a:lnTo>
                    <a:lnTo>
                      <a:pt x="21" y="0"/>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 name="AutoShape 452">
                <a:extLst>
                  <a:ext uri="{FF2B5EF4-FFF2-40B4-BE49-F238E27FC236}">
                    <a16:creationId xmlns:a16="http://schemas.microsoft.com/office/drawing/2014/main" id="{65E77092-21D2-6FED-D17E-360CD6E4CF86}"/>
                  </a:ext>
                </a:extLst>
              </p:cNvPr>
              <p:cNvSpPr>
                <a:spLocks noChangeAspect="1" noChangeArrowheads="1" noTextEdit="1"/>
              </p:cNvSpPr>
              <p:nvPr/>
            </p:nvSpPr>
            <p:spPr bwMode="auto">
              <a:xfrm>
                <a:off x="2760769" y="4097111"/>
                <a:ext cx="384042" cy="44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3" name="Rectangle 453">
                <a:extLst>
                  <a:ext uri="{FF2B5EF4-FFF2-40B4-BE49-F238E27FC236}">
                    <a16:creationId xmlns:a16="http://schemas.microsoft.com/office/drawing/2014/main" id="{18EF1AA2-CA86-B499-CBEA-779FDDEFBE03}"/>
                  </a:ext>
                </a:extLst>
              </p:cNvPr>
              <p:cNvSpPr>
                <a:spLocks noChangeArrowheads="1"/>
              </p:cNvSpPr>
              <p:nvPr/>
            </p:nvSpPr>
            <p:spPr bwMode="auto">
              <a:xfrm>
                <a:off x="2869537" y="4121081"/>
                <a:ext cx="108767" cy="150482"/>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a:solidFill>
                      <a:schemeClr val="tx2"/>
                    </a:solidFill>
                    <a:latin typeface="HGPｺﾞｼｯｸE" panose="020B0900000000000000" pitchFamily="34" charset="-128"/>
                    <a:ea typeface="HGPｺﾞｼｯｸE" panose="020B0900000000000000" pitchFamily="34" charset="-128"/>
                  </a:defRPr>
                </a:lvl1pPr>
                <a:lvl2pPr marL="742950" indent="-285750" eaLnBrk="0" hangingPunct="0">
                  <a:defRPr kumimoji="1" sz="2600">
                    <a:solidFill>
                      <a:schemeClr val="tx2"/>
                    </a:solidFill>
                    <a:latin typeface="HGPｺﾞｼｯｸE" panose="020B0900000000000000" pitchFamily="34" charset="-128"/>
                    <a:ea typeface="HGPｺﾞｼｯｸE" panose="020B0900000000000000" pitchFamily="34" charset="-128"/>
                  </a:defRPr>
                </a:lvl2pPr>
                <a:lvl3pPr marL="11430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3pPr>
                <a:lvl4pPr marL="16002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4pPr>
                <a:lvl5pPr marL="20574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5pPr>
                <a:lvl6pPr marL="25146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6pPr>
                <a:lvl7pPr marL="29718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7pPr>
                <a:lvl8pPr marL="34290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8pPr>
                <a:lvl9pPr marL="38862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9pPr>
              </a:lstStyle>
              <a:p>
                <a:pPr eaLnBrk="1" hangingPunct="1"/>
                <a:endParaRPr lang="en-GB" altLang="en-US"/>
              </a:p>
            </p:txBody>
          </p:sp>
          <p:sp>
            <p:nvSpPr>
              <p:cNvPr id="384" name="Rectangle 454">
                <a:extLst>
                  <a:ext uri="{FF2B5EF4-FFF2-40B4-BE49-F238E27FC236}">
                    <a16:creationId xmlns:a16="http://schemas.microsoft.com/office/drawing/2014/main" id="{3E64A42F-A57F-FCE5-1862-E5B6415A2EB2}"/>
                  </a:ext>
                </a:extLst>
              </p:cNvPr>
              <p:cNvSpPr>
                <a:spLocks noChangeArrowheads="1"/>
              </p:cNvSpPr>
              <p:nvPr/>
            </p:nvSpPr>
            <p:spPr bwMode="auto">
              <a:xfrm>
                <a:off x="2878936" y="4142388"/>
                <a:ext cx="112795" cy="14648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a:solidFill>
                      <a:schemeClr val="tx2"/>
                    </a:solidFill>
                    <a:latin typeface="HGPｺﾞｼｯｸE" panose="020B0900000000000000" pitchFamily="34" charset="-128"/>
                    <a:ea typeface="HGPｺﾞｼｯｸE" panose="020B0900000000000000" pitchFamily="34" charset="-128"/>
                  </a:defRPr>
                </a:lvl1pPr>
                <a:lvl2pPr marL="742950" indent="-285750" eaLnBrk="0" hangingPunct="0">
                  <a:defRPr kumimoji="1" sz="2600">
                    <a:solidFill>
                      <a:schemeClr val="tx2"/>
                    </a:solidFill>
                    <a:latin typeface="HGPｺﾞｼｯｸE" panose="020B0900000000000000" pitchFamily="34" charset="-128"/>
                    <a:ea typeface="HGPｺﾞｼｯｸE" panose="020B0900000000000000" pitchFamily="34" charset="-128"/>
                  </a:defRPr>
                </a:lvl2pPr>
                <a:lvl3pPr marL="11430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3pPr>
                <a:lvl4pPr marL="16002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4pPr>
                <a:lvl5pPr marL="20574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5pPr>
                <a:lvl6pPr marL="25146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6pPr>
                <a:lvl7pPr marL="29718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7pPr>
                <a:lvl8pPr marL="34290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8pPr>
                <a:lvl9pPr marL="38862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9pPr>
              </a:lstStyle>
              <a:p>
                <a:pPr eaLnBrk="1" hangingPunct="1"/>
                <a:endParaRPr lang="en-GB" altLang="en-US"/>
              </a:p>
            </p:txBody>
          </p:sp>
          <p:sp>
            <p:nvSpPr>
              <p:cNvPr id="385" name="Rectangle 455">
                <a:extLst>
                  <a:ext uri="{FF2B5EF4-FFF2-40B4-BE49-F238E27FC236}">
                    <a16:creationId xmlns:a16="http://schemas.microsoft.com/office/drawing/2014/main" id="{5E326B38-6730-A481-9093-B174067AEFDF}"/>
                  </a:ext>
                </a:extLst>
              </p:cNvPr>
              <p:cNvSpPr>
                <a:spLocks noChangeArrowheads="1"/>
              </p:cNvSpPr>
              <p:nvPr/>
            </p:nvSpPr>
            <p:spPr bwMode="auto">
              <a:xfrm>
                <a:off x="2825224" y="4125076"/>
                <a:ext cx="111452" cy="14914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600">
                    <a:solidFill>
                      <a:schemeClr val="tx2"/>
                    </a:solidFill>
                    <a:latin typeface="HGPｺﾞｼｯｸE" panose="020B0900000000000000" pitchFamily="34" charset="-128"/>
                    <a:ea typeface="HGPｺﾞｼｯｸE" panose="020B0900000000000000" pitchFamily="34" charset="-128"/>
                  </a:defRPr>
                </a:lvl1pPr>
                <a:lvl2pPr marL="742950" indent="-285750" eaLnBrk="0" hangingPunct="0">
                  <a:defRPr kumimoji="1" sz="2600">
                    <a:solidFill>
                      <a:schemeClr val="tx2"/>
                    </a:solidFill>
                    <a:latin typeface="HGPｺﾞｼｯｸE" panose="020B0900000000000000" pitchFamily="34" charset="-128"/>
                    <a:ea typeface="HGPｺﾞｼｯｸE" panose="020B0900000000000000" pitchFamily="34" charset="-128"/>
                  </a:defRPr>
                </a:lvl2pPr>
                <a:lvl3pPr marL="11430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3pPr>
                <a:lvl4pPr marL="16002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4pPr>
                <a:lvl5pPr marL="20574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5pPr>
                <a:lvl6pPr marL="25146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6pPr>
                <a:lvl7pPr marL="29718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7pPr>
                <a:lvl8pPr marL="34290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8pPr>
                <a:lvl9pPr marL="38862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9pPr>
              </a:lstStyle>
              <a:p>
                <a:pPr eaLnBrk="1" hangingPunct="1"/>
                <a:endParaRPr lang="en-GB" altLang="en-US"/>
              </a:p>
            </p:txBody>
          </p:sp>
          <p:sp>
            <p:nvSpPr>
              <p:cNvPr id="386" name="Freeform 456">
                <a:extLst>
                  <a:ext uri="{FF2B5EF4-FFF2-40B4-BE49-F238E27FC236}">
                    <a16:creationId xmlns:a16="http://schemas.microsoft.com/office/drawing/2014/main" id="{54F737EA-57E1-5766-32BA-AC77CF0DABD5}"/>
                  </a:ext>
                </a:extLst>
              </p:cNvPr>
              <p:cNvSpPr>
                <a:spLocks/>
              </p:cNvSpPr>
              <p:nvPr/>
            </p:nvSpPr>
            <p:spPr bwMode="auto">
              <a:xfrm>
                <a:off x="2770169" y="4207640"/>
                <a:ext cx="159793" cy="93218"/>
              </a:xfrm>
              <a:custGeom>
                <a:avLst/>
                <a:gdLst>
                  <a:gd name="T0" fmla="*/ 0 w 208"/>
                  <a:gd name="T1" fmla="*/ 0 h 133"/>
                  <a:gd name="T2" fmla="*/ 12 w 208"/>
                  <a:gd name="T3" fmla="*/ 108 h 133"/>
                  <a:gd name="T4" fmla="*/ 208 w 208"/>
                  <a:gd name="T5" fmla="*/ 133 h 133"/>
                  <a:gd name="T6" fmla="*/ 196 w 208"/>
                  <a:gd name="T7" fmla="*/ 25 h 133"/>
                  <a:gd name="T8" fmla="*/ 0 w 208"/>
                  <a:gd name="T9" fmla="*/ 0 h 133"/>
                  <a:gd name="T10" fmla="*/ 0 60000 65536"/>
                  <a:gd name="T11" fmla="*/ 0 60000 65536"/>
                  <a:gd name="T12" fmla="*/ 0 60000 65536"/>
                  <a:gd name="T13" fmla="*/ 0 60000 65536"/>
                  <a:gd name="T14" fmla="*/ 0 60000 65536"/>
                  <a:gd name="T15" fmla="*/ 0 w 208"/>
                  <a:gd name="T16" fmla="*/ 0 h 133"/>
                  <a:gd name="T17" fmla="*/ 208 w 208"/>
                  <a:gd name="T18" fmla="*/ 133 h 133"/>
                </a:gdLst>
                <a:ahLst/>
                <a:cxnLst>
                  <a:cxn ang="T10">
                    <a:pos x="T0" y="T1"/>
                  </a:cxn>
                  <a:cxn ang="T11">
                    <a:pos x="T2" y="T3"/>
                  </a:cxn>
                  <a:cxn ang="T12">
                    <a:pos x="T4" y="T5"/>
                  </a:cxn>
                  <a:cxn ang="T13">
                    <a:pos x="T6" y="T7"/>
                  </a:cxn>
                  <a:cxn ang="T14">
                    <a:pos x="T8" y="T9"/>
                  </a:cxn>
                </a:cxnLst>
                <a:rect l="T15" t="T16" r="T17" b="T18"/>
                <a:pathLst>
                  <a:path w="208" h="133">
                    <a:moveTo>
                      <a:pt x="0" y="0"/>
                    </a:moveTo>
                    <a:lnTo>
                      <a:pt x="12" y="108"/>
                    </a:lnTo>
                    <a:lnTo>
                      <a:pt x="208" y="133"/>
                    </a:lnTo>
                    <a:lnTo>
                      <a:pt x="196" y="25"/>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 name="Freeform 458">
                <a:extLst>
                  <a:ext uri="{FF2B5EF4-FFF2-40B4-BE49-F238E27FC236}">
                    <a16:creationId xmlns:a16="http://schemas.microsoft.com/office/drawing/2014/main" id="{4C2AFE1D-B2A6-0DCF-D7B1-7D7666818D4C}"/>
                  </a:ext>
                </a:extLst>
              </p:cNvPr>
              <p:cNvSpPr>
                <a:spLocks/>
              </p:cNvSpPr>
              <p:nvPr/>
            </p:nvSpPr>
            <p:spPr bwMode="auto">
              <a:xfrm>
                <a:off x="2770169" y="4142388"/>
                <a:ext cx="122195" cy="106535"/>
              </a:xfrm>
              <a:custGeom>
                <a:avLst/>
                <a:gdLst>
                  <a:gd name="T0" fmla="*/ 83 w 158"/>
                  <a:gd name="T1" fmla="*/ 0 h 150"/>
                  <a:gd name="T2" fmla="*/ 66 w 158"/>
                  <a:gd name="T3" fmla="*/ 4 h 150"/>
                  <a:gd name="T4" fmla="*/ 50 w 158"/>
                  <a:gd name="T5" fmla="*/ 8 h 150"/>
                  <a:gd name="T6" fmla="*/ 37 w 158"/>
                  <a:gd name="T7" fmla="*/ 16 h 150"/>
                  <a:gd name="T8" fmla="*/ 25 w 158"/>
                  <a:gd name="T9" fmla="*/ 25 h 150"/>
                  <a:gd name="T10" fmla="*/ 12 w 158"/>
                  <a:gd name="T11" fmla="*/ 37 h 150"/>
                  <a:gd name="T12" fmla="*/ 4 w 158"/>
                  <a:gd name="T13" fmla="*/ 50 h 150"/>
                  <a:gd name="T14" fmla="*/ 0 w 158"/>
                  <a:gd name="T15" fmla="*/ 62 h 150"/>
                  <a:gd name="T16" fmla="*/ 0 w 158"/>
                  <a:gd name="T17" fmla="*/ 75 h 150"/>
                  <a:gd name="T18" fmla="*/ 0 w 158"/>
                  <a:gd name="T19" fmla="*/ 96 h 150"/>
                  <a:gd name="T20" fmla="*/ 8 w 158"/>
                  <a:gd name="T21" fmla="*/ 112 h 150"/>
                  <a:gd name="T22" fmla="*/ 16 w 158"/>
                  <a:gd name="T23" fmla="*/ 125 h 150"/>
                  <a:gd name="T24" fmla="*/ 25 w 158"/>
                  <a:gd name="T25" fmla="*/ 133 h 150"/>
                  <a:gd name="T26" fmla="*/ 37 w 158"/>
                  <a:gd name="T27" fmla="*/ 142 h 150"/>
                  <a:gd name="T28" fmla="*/ 50 w 158"/>
                  <a:gd name="T29" fmla="*/ 150 h 150"/>
                  <a:gd name="T30" fmla="*/ 66 w 158"/>
                  <a:gd name="T31" fmla="*/ 150 h 150"/>
                  <a:gd name="T32" fmla="*/ 79 w 158"/>
                  <a:gd name="T33" fmla="*/ 150 h 150"/>
                  <a:gd name="T34" fmla="*/ 91 w 158"/>
                  <a:gd name="T35" fmla="*/ 150 h 150"/>
                  <a:gd name="T36" fmla="*/ 108 w 158"/>
                  <a:gd name="T37" fmla="*/ 146 h 150"/>
                  <a:gd name="T38" fmla="*/ 121 w 158"/>
                  <a:gd name="T39" fmla="*/ 142 h 150"/>
                  <a:gd name="T40" fmla="*/ 133 w 158"/>
                  <a:gd name="T41" fmla="*/ 133 h 150"/>
                  <a:gd name="T42" fmla="*/ 141 w 158"/>
                  <a:gd name="T43" fmla="*/ 125 h 150"/>
                  <a:gd name="T44" fmla="*/ 150 w 158"/>
                  <a:gd name="T45" fmla="*/ 112 h 150"/>
                  <a:gd name="T46" fmla="*/ 154 w 158"/>
                  <a:gd name="T47" fmla="*/ 100 h 150"/>
                  <a:gd name="T48" fmla="*/ 158 w 158"/>
                  <a:gd name="T49" fmla="*/ 79 h 150"/>
                  <a:gd name="T50" fmla="*/ 154 w 158"/>
                  <a:gd name="T51" fmla="*/ 67 h 150"/>
                  <a:gd name="T52" fmla="*/ 154 w 158"/>
                  <a:gd name="T53" fmla="*/ 50 h 150"/>
                  <a:gd name="T54" fmla="*/ 146 w 158"/>
                  <a:gd name="T55" fmla="*/ 37 h 150"/>
                  <a:gd name="T56" fmla="*/ 141 w 158"/>
                  <a:gd name="T57" fmla="*/ 25 h 150"/>
                  <a:gd name="T58" fmla="*/ 129 w 158"/>
                  <a:gd name="T59" fmla="*/ 16 h 150"/>
                  <a:gd name="T60" fmla="*/ 116 w 158"/>
                  <a:gd name="T61" fmla="*/ 8 h 150"/>
                  <a:gd name="T62" fmla="*/ 100 w 158"/>
                  <a:gd name="T63" fmla="*/ 4 h 150"/>
                  <a:gd name="T64" fmla="*/ 83 w 158"/>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
                  <a:gd name="T100" fmla="*/ 0 h 150"/>
                  <a:gd name="T101" fmla="*/ 158 w 158"/>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 h="150">
                    <a:moveTo>
                      <a:pt x="83" y="0"/>
                    </a:moveTo>
                    <a:lnTo>
                      <a:pt x="66" y="4"/>
                    </a:lnTo>
                    <a:lnTo>
                      <a:pt x="50" y="8"/>
                    </a:lnTo>
                    <a:lnTo>
                      <a:pt x="37" y="16"/>
                    </a:lnTo>
                    <a:lnTo>
                      <a:pt x="25" y="25"/>
                    </a:lnTo>
                    <a:lnTo>
                      <a:pt x="12" y="37"/>
                    </a:lnTo>
                    <a:lnTo>
                      <a:pt x="4" y="50"/>
                    </a:lnTo>
                    <a:lnTo>
                      <a:pt x="0" y="62"/>
                    </a:lnTo>
                    <a:lnTo>
                      <a:pt x="0" y="75"/>
                    </a:lnTo>
                    <a:lnTo>
                      <a:pt x="0" y="96"/>
                    </a:lnTo>
                    <a:lnTo>
                      <a:pt x="8" y="112"/>
                    </a:lnTo>
                    <a:lnTo>
                      <a:pt x="16" y="125"/>
                    </a:lnTo>
                    <a:lnTo>
                      <a:pt x="25" y="133"/>
                    </a:lnTo>
                    <a:lnTo>
                      <a:pt x="37" y="142"/>
                    </a:lnTo>
                    <a:lnTo>
                      <a:pt x="50" y="150"/>
                    </a:lnTo>
                    <a:lnTo>
                      <a:pt x="66" y="150"/>
                    </a:lnTo>
                    <a:lnTo>
                      <a:pt x="79" y="150"/>
                    </a:lnTo>
                    <a:lnTo>
                      <a:pt x="91" y="150"/>
                    </a:lnTo>
                    <a:lnTo>
                      <a:pt x="108" y="146"/>
                    </a:lnTo>
                    <a:lnTo>
                      <a:pt x="121" y="142"/>
                    </a:lnTo>
                    <a:lnTo>
                      <a:pt x="133" y="133"/>
                    </a:lnTo>
                    <a:lnTo>
                      <a:pt x="141" y="125"/>
                    </a:lnTo>
                    <a:lnTo>
                      <a:pt x="150" y="112"/>
                    </a:lnTo>
                    <a:lnTo>
                      <a:pt x="154" y="100"/>
                    </a:lnTo>
                    <a:lnTo>
                      <a:pt x="158" y="79"/>
                    </a:lnTo>
                    <a:lnTo>
                      <a:pt x="154" y="67"/>
                    </a:lnTo>
                    <a:lnTo>
                      <a:pt x="154" y="50"/>
                    </a:lnTo>
                    <a:lnTo>
                      <a:pt x="146" y="37"/>
                    </a:lnTo>
                    <a:lnTo>
                      <a:pt x="141" y="25"/>
                    </a:lnTo>
                    <a:lnTo>
                      <a:pt x="129" y="16"/>
                    </a:lnTo>
                    <a:lnTo>
                      <a:pt x="116" y="8"/>
                    </a:lnTo>
                    <a:lnTo>
                      <a:pt x="100" y="4"/>
                    </a:lnTo>
                    <a:lnTo>
                      <a:pt x="83" y="0"/>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 name="Freeform 459">
                <a:extLst>
                  <a:ext uri="{FF2B5EF4-FFF2-40B4-BE49-F238E27FC236}">
                    <a16:creationId xmlns:a16="http://schemas.microsoft.com/office/drawing/2014/main" id="{97A8C294-AA7B-05A4-1CC9-E124C22A0CE6}"/>
                  </a:ext>
                </a:extLst>
              </p:cNvPr>
              <p:cNvSpPr>
                <a:spLocks/>
              </p:cNvSpPr>
              <p:nvPr/>
            </p:nvSpPr>
            <p:spPr bwMode="auto">
              <a:xfrm>
                <a:off x="2929962" y="4239601"/>
                <a:ext cx="230962" cy="300962"/>
              </a:xfrm>
              <a:custGeom>
                <a:avLst/>
                <a:gdLst>
                  <a:gd name="T0" fmla="*/ 92 w 301"/>
                  <a:gd name="T1" fmla="*/ 12 h 426"/>
                  <a:gd name="T2" fmla="*/ 84 w 301"/>
                  <a:gd name="T3" fmla="*/ 33 h 426"/>
                  <a:gd name="T4" fmla="*/ 84 w 301"/>
                  <a:gd name="T5" fmla="*/ 58 h 426"/>
                  <a:gd name="T6" fmla="*/ 113 w 301"/>
                  <a:gd name="T7" fmla="*/ 117 h 426"/>
                  <a:gd name="T8" fmla="*/ 138 w 301"/>
                  <a:gd name="T9" fmla="*/ 175 h 426"/>
                  <a:gd name="T10" fmla="*/ 138 w 301"/>
                  <a:gd name="T11" fmla="*/ 196 h 426"/>
                  <a:gd name="T12" fmla="*/ 80 w 301"/>
                  <a:gd name="T13" fmla="*/ 146 h 426"/>
                  <a:gd name="T14" fmla="*/ 59 w 301"/>
                  <a:gd name="T15" fmla="*/ 137 h 426"/>
                  <a:gd name="T16" fmla="*/ 63 w 301"/>
                  <a:gd name="T17" fmla="*/ 150 h 426"/>
                  <a:gd name="T18" fmla="*/ 59 w 301"/>
                  <a:gd name="T19" fmla="*/ 154 h 426"/>
                  <a:gd name="T20" fmla="*/ 38 w 301"/>
                  <a:gd name="T21" fmla="*/ 154 h 426"/>
                  <a:gd name="T22" fmla="*/ 30 w 301"/>
                  <a:gd name="T23" fmla="*/ 150 h 426"/>
                  <a:gd name="T24" fmla="*/ 21 w 301"/>
                  <a:gd name="T25" fmla="*/ 129 h 426"/>
                  <a:gd name="T26" fmla="*/ 17 w 301"/>
                  <a:gd name="T27" fmla="*/ 96 h 426"/>
                  <a:gd name="T28" fmla="*/ 13 w 301"/>
                  <a:gd name="T29" fmla="*/ 100 h 426"/>
                  <a:gd name="T30" fmla="*/ 0 w 301"/>
                  <a:gd name="T31" fmla="*/ 104 h 426"/>
                  <a:gd name="T32" fmla="*/ 4 w 301"/>
                  <a:gd name="T33" fmla="*/ 125 h 426"/>
                  <a:gd name="T34" fmla="*/ 13 w 301"/>
                  <a:gd name="T35" fmla="*/ 150 h 426"/>
                  <a:gd name="T36" fmla="*/ 17 w 301"/>
                  <a:gd name="T37" fmla="*/ 175 h 426"/>
                  <a:gd name="T38" fmla="*/ 0 w 301"/>
                  <a:gd name="T39" fmla="*/ 171 h 426"/>
                  <a:gd name="T40" fmla="*/ 67 w 301"/>
                  <a:gd name="T41" fmla="*/ 229 h 426"/>
                  <a:gd name="T42" fmla="*/ 100 w 301"/>
                  <a:gd name="T43" fmla="*/ 288 h 426"/>
                  <a:gd name="T44" fmla="*/ 142 w 301"/>
                  <a:gd name="T45" fmla="*/ 384 h 426"/>
                  <a:gd name="T46" fmla="*/ 163 w 301"/>
                  <a:gd name="T47" fmla="*/ 417 h 426"/>
                  <a:gd name="T48" fmla="*/ 188 w 301"/>
                  <a:gd name="T49" fmla="*/ 426 h 426"/>
                  <a:gd name="T50" fmla="*/ 217 w 301"/>
                  <a:gd name="T51" fmla="*/ 426 h 426"/>
                  <a:gd name="T52" fmla="*/ 242 w 301"/>
                  <a:gd name="T53" fmla="*/ 413 h 426"/>
                  <a:gd name="T54" fmla="*/ 263 w 301"/>
                  <a:gd name="T55" fmla="*/ 392 h 426"/>
                  <a:gd name="T56" fmla="*/ 280 w 301"/>
                  <a:gd name="T57" fmla="*/ 363 h 426"/>
                  <a:gd name="T58" fmla="*/ 293 w 301"/>
                  <a:gd name="T59" fmla="*/ 321 h 426"/>
                  <a:gd name="T60" fmla="*/ 301 w 301"/>
                  <a:gd name="T61" fmla="*/ 250 h 426"/>
                  <a:gd name="T62" fmla="*/ 272 w 301"/>
                  <a:gd name="T63" fmla="*/ 204 h 426"/>
                  <a:gd name="T64" fmla="*/ 201 w 301"/>
                  <a:gd name="T65" fmla="*/ 208 h 426"/>
                  <a:gd name="T66" fmla="*/ 180 w 301"/>
                  <a:gd name="T67" fmla="*/ 200 h 426"/>
                  <a:gd name="T68" fmla="*/ 171 w 301"/>
                  <a:gd name="T69" fmla="*/ 192 h 426"/>
                  <a:gd name="T70" fmla="*/ 146 w 301"/>
                  <a:gd name="T71" fmla="*/ 150 h 426"/>
                  <a:gd name="T72" fmla="*/ 113 w 301"/>
                  <a:gd name="T73" fmla="*/ 41 h 426"/>
                  <a:gd name="T74" fmla="*/ 96 w 301"/>
                  <a:gd name="T75" fmla="*/ 4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1"/>
                  <a:gd name="T115" fmla="*/ 0 h 426"/>
                  <a:gd name="T116" fmla="*/ 301 w 301"/>
                  <a:gd name="T117" fmla="*/ 426 h 4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1" h="426">
                    <a:moveTo>
                      <a:pt x="92" y="0"/>
                    </a:moveTo>
                    <a:lnTo>
                      <a:pt x="92" y="12"/>
                    </a:lnTo>
                    <a:lnTo>
                      <a:pt x="88" y="20"/>
                    </a:lnTo>
                    <a:lnTo>
                      <a:pt x="84" y="33"/>
                    </a:lnTo>
                    <a:lnTo>
                      <a:pt x="84" y="45"/>
                    </a:lnTo>
                    <a:lnTo>
                      <a:pt x="84" y="58"/>
                    </a:lnTo>
                    <a:lnTo>
                      <a:pt x="92" y="75"/>
                    </a:lnTo>
                    <a:lnTo>
                      <a:pt x="113" y="117"/>
                    </a:lnTo>
                    <a:lnTo>
                      <a:pt x="130" y="158"/>
                    </a:lnTo>
                    <a:lnTo>
                      <a:pt x="138" y="175"/>
                    </a:lnTo>
                    <a:lnTo>
                      <a:pt x="138" y="188"/>
                    </a:lnTo>
                    <a:lnTo>
                      <a:pt x="138" y="196"/>
                    </a:lnTo>
                    <a:lnTo>
                      <a:pt x="100" y="162"/>
                    </a:lnTo>
                    <a:lnTo>
                      <a:pt x="80" y="146"/>
                    </a:lnTo>
                    <a:lnTo>
                      <a:pt x="55" y="129"/>
                    </a:lnTo>
                    <a:lnTo>
                      <a:pt x="59" y="137"/>
                    </a:lnTo>
                    <a:lnTo>
                      <a:pt x="59" y="142"/>
                    </a:lnTo>
                    <a:lnTo>
                      <a:pt x="63" y="150"/>
                    </a:lnTo>
                    <a:lnTo>
                      <a:pt x="63" y="154"/>
                    </a:lnTo>
                    <a:lnTo>
                      <a:pt x="59" y="154"/>
                    </a:lnTo>
                    <a:lnTo>
                      <a:pt x="50" y="158"/>
                    </a:lnTo>
                    <a:lnTo>
                      <a:pt x="38" y="154"/>
                    </a:lnTo>
                    <a:lnTo>
                      <a:pt x="34" y="150"/>
                    </a:lnTo>
                    <a:lnTo>
                      <a:pt x="30" y="150"/>
                    </a:lnTo>
                    <a:lnTo>
                      <a:pt x="25" y="137"/>
                    </a:lnTo>
                    <a:lnTo>
                      <a:pt x="21" y="129"/>
                    </a:lnTo>
                    <a:lnTo>
                      <a:pt x="17" y="104"/>
                    </a:lnTo>
                    <a:lnTo>
                      <a:pt x="17" y="96"/>
                    </a:lnTo>
                    <a:lnTo>
                      <a:pt x="13" y="87"/>
                    </a:lnTo>
                    <a:lnTo>
                      <a:pt x="13" y="100"/>
                    </a:lnTo>
                    <a:lnTo>
                      <a:pt x="9" y="104"/>
                    </a:lnTo>
                    <a:lnTo>
                      <a:pt x="0" y="104"/>
                    </a:lnTo>
                    <a:lnTo>
                      <a:pt x="0" y="117"/>
                    </a:lnTo>
                    <a:lnTo>
                      <a:pt x="4" y="125"/>
                    </a:lnTo>
                    <a:lnTo>
                      <a:pt x="9" y="142"/>
                    </a:lnTo>
                    <a:lnTo>
                      <a:pt x="13" y="150"/>
                    </a:lnTo>
                    <a:lnTo>
                      <a:pt x="17" y="162"/>
                    </a:lnTo>
                    <a:lnTo>
                      <a:pt x="17" y="175"/>
                    </a:lnTo>
                    <a:lnTo>
                      <a:pt x="13" y="175"/>
                    </a:lnTo>
                    <a:lnTo>
                      <a:pt x="0" y="171"/>
                    </a:lnTo>
                    <a:lnTo>
                      <a:pt x="42" y="208"/>
                    </a:lnTo>
                    <a:lnTo>
                      <a:pt x="67" y="229"/>
                    </a:lnTo>
                    <a:lnTo>
                      <a:pt x="84" y="254"/>
                    </a:lnTo>
                    <a:lnTo>
                      <a:pt x="100" y="288"/>
                    </a:lnTo>
                    <a:lnTo>
                      <a:pt x="121" y="338"/>
                    </a:lnTo>
                    <a:lnTo>
                      <a:pt x="142" y="384"/>
                    </a:lnTo>
                    <a:lnTo>
                      <a:pt x="155" y="401"/>
                    </a:lnTo>
                    <a:lnTo>
                      <a:pt x="163" y="417"/>
                    </a:lnTo>
                    <a:lnTo>
                      <a:pt x="176" y="421"/>
                    </a:lnTo>
                    <a:lnTo>
                      <a:pt x="188" y="426"/>
                    </a:lnTo>
                    <a:lnTo>
                      <a:pt x="201" y="426"/>
                    </a:lnTo>
                    <a:lnTo>
                      <a:pt x="217" y="426"/>
                    </a:lnTo>
                    <a:lnTo>
                      <a:pt x="230" y="421"/>
                    </a:lnTo>
                    <a:lnTo>
                      <a:pt x="242" y="413"/>
                    </a:lnTo>
                    <a:lnTo>
                      <a:pt x="255" y="405"/>
                    </a:lnTo>
                    <a:lnTo>
                      <a:pt x="263" y="392"/>
                    </a:lnTo>
                    <a:lnTo>
                      <a:pt x="272" y="380"/>
                    </a:lnTo>
                    <a:lnTo>
                      <a:pt x="280" y="363"/>
                    </a:lnTo>
                    <a:lnTo>
                      <a:pt x="284" y="350"/>
                    </a:lnTo>
                    <a:lnTo>
                      <a:pt x="293" y="321"/>
                    </a:lnTo>
                    <a:lnTo>
                      <a:pt x="297" y="292"/>
                    </a:lnTo>
                    <a:lnTo>
                      <a:pt x="301" y="250"/>
                    </a:lnTo>
                    <a:lnTo>
                      <a:pt x="301" y="208"/>
                    </a:lnTo>
                    <a:lnTo>
                      <a:pt x="272" y="204"/>
                    </a:lnTo>
                    <a:lnTo>
                      <a:pt x="247" y="208"/>
                    </a:lnTo>
                    <a:lnTo>
                      <a:pt x="201" y="208"/>
                    </a:lnTo>
                    <a:lnTo>
                      <a:pt x="188" y="208"/>
                    </a:lnTo>
                    <a:lnTo>
                      <a:pt x="180" y="200"/>
                    </a:lnTo>
                    <a:lnTo>
                      <a:pt x="176" y="196"/>
                    </a:lnTo>
                    <a:lnTo>
                      <a:pt x="171" y="192"/>
                    </a:lnTo>
                    <a:lnTo>
                      <a:pt x="163" y="179"/>
                    </a:lnTo>
                    <a:lnTo>
                      <a:pt x="146" y="150"/>
                    </a:lnTo>
                    <a:lnTo>
                      <a:pt x="134" y="112"/>
                    </a:lnTo>
                    <a:lnTo>
                      <a:pt x="113" y="41"/>
                    </a:lnTo>
                    <a:lnTo>
                      <a:pt x="100" y="16"/>
                    </a:lnTo>
                    <a:lnTo>
                      <a:pt x="96" y="4"/>
                    </a:lnTo>
                    <a:lnTo>
                      <a:pt x="92" y="0"/>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 name="Freeform 460">
                <a:extLst>
                  <a:ext uri="{FF2B5EF4-FFF2-40B4-BE49-F238E27FC236}">
                    <a16:creationId xmlns:a16="http://schemas.microsoft.com/office/drawing/2014/main" id="{37B89308-A32B-C58F-0BB5-9DFCC8D1F317}"/>
                  </a:ext>
                </a:extLst>
              </p:cNvPr>
              <p:cNvSpPr>
                <a:spLocks/>
              </p:cNvSpPr>
              <p:nvPr/>
            </p:nvSpPr>
            <p:spPr bwMode="auto">
              <a:xfrm>
                <a:off x="2779569" y="4286211"/>
                <a:ext cx="138308" cy="35956"/>
              </a:xfrm>
              <a:custGeom>
                <a:avLst/>
                <a:gdLst>
                  <a:gd name="T0" fmla="*/ 46 w 180"/>
                  <a:gd name="T1" fmla="*/ 0 h 51"/>
                  <a:gd name="T2" fmla="*/ 25 w 180"/>
                  <a:gd name="T3" fmla="*/ 0 h 51"/>
                  <a:gd name="T4" fmla="*/ 13 w 180"/>
                  <a:gd name="T5" fmla="*/ 5 h 51"/>
                  <a:gd name="T6" fmla="*/ 0 w 180"/>
                  <a:gd name="T7" fmla="*/ 13 h 51"/>
                  <a:gd name="T8" fmla="*/ 8 w 180"/>
                  <a:gd name="T9" fmla="*/ 17 h 51"/>
                  <a:gd name="T10" fmla="*/ 8 w 180"/>
                  <a:gd name="T11" fmla="*/ 25 h 51"/>
                  <a:gd name="T12" fmla="*/ 8 w 180"/>
                  <a:gd name="T13" fmla="*/ 38 h 51"/>
                  <a:gd name="T14" fmla="*/ 38 w 180"/>
                  <a:gd name="T15" fmla="*/ 38 h 51"/>
                  <a:gd name="T16" fmla="*/ 67 w 180"/>
                  <a:gd name="T17" fmla="*/ 34 h 51"/>
                  <a:gd name="T18" fmla="*/ 109 w 180"/>
                  <a:gd name="T19" fmla="*/ 30 h 51"/>
                  <a:gd name="T20" fmla="*/ 113 w 180"/>
                  <a:gd name="T21" fmla="*/ 30 h 51"/>
                  <a:gd name="T22" fmla="*/ 121 w 180"/>
                  <a:gd name="T23" fmla="*/ 30 h 51"/>
                  <a:gd name="T24" fmla="*/ 129 w 180"/>
                  <a:gd name="T25" fmla="*/ 34 h 51"/>
                  <a:gd name="T26" fmla="*/ 134 w 180"/>
                  <a:gd name="T27" fmla="*/ 38 h 51"/>
                  <a:gd name="T28" fmla="*/ 142 w 180"/>
                  <a:gd name="T29" fmla="*/ 42 h 51"/>
                  <a:gd name="T30" fmla="*/ 146 w 180"/>
                  <a:gd name="T31" fmla="*/ 51 h 51"/>
                  <a:gd name="T32" fmla="*/ 180 w 180"/>
                  <a:gd name="T33" fmla="*/ 51 h 51"/>
                  <a:gd name="T34" fmla="*/ 180 w 180"/>
                  <a:gd name="T35" fmla="*/ 25 h 51"/>
                  <a:gd name="T36" fmla="*/ 175 w 180"/>
                  <a:gd name="T37" fmla="*/ 30 h 51"/>
                  <a:gd name="T38" fmla="*/ 163 w 180"/>
                  <a:gd name="T39" fmla="*/ 30 h 51"/>
                  <a:gd name="T40" fmla="*/ 150 w 180"/>
                  <a:gd name="T41" fmla="*/ 30 h 51"/>
                  <a:gd name="T42" fmla="*/ 142 w 180"/>
                  <a:gd name="T43" fmla="*/ 25 h 51"/>
                  <a:gd name="T44" fmla="*/ 117 w 180"/>
                  <a:gd name="T45" fmla="*/ 17 h 51"/>
                  <a:gd name="T46" fmla="*/ 84 w 180"/>
                  <a:gd name="T47" fmla="*/ 5 h 51"/>
                  <a:gd name="T48" fmla="*/ 67 w 180"/>
                  <a:gd name="T49" fmla="*/ 0 h 51"/>
                  <a:gd name="T50" fmla="*/ 46 w 180"/>
                  <a:gd name="T51" fmla="*/ 0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51"/>
                  <a:gd name="T80" fmla="*/ 180 w 180"/>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51">
                    <a:moveTo>
                      <a:pt x="46" y="0"/>
                    </a:moveTo>
                    <a:lnTo>
                      <a:pt x="25" y="0"/>
                    </a:lnTo>
                    <a:lnTo>
                      <a:pt x="13" y="5"/>
                    </a:lnTo>
                    <a:lnTo>
                      <a:pt x="0" y="13"/>
                    </a:lnTo>
                    <a:lnTo>
                      <a:pt x="8" y="17"/>
                    </a:lnTo>
                    <a:lnTo>
                      <a:pt x="8" y="25"/>
                    </a:lnTo>
                    <a:lnTo>
                      <a:pt x="8" y="38"/>
                    </a:lnTo>
                    <a:lnTo>
                      <a:pt x="38" y="38"/>
                    </a:lnTo>
                    <a:lnTo>
                      <a:pt x="67" y="34"/>
                    </a:lnTo>
                    <a:lnTo>
                      <a:pt x="109" y="30"/>
                    </a:lnTo>
                    <a:lnTo>
                      <a:pt x="113" y="30"/>
                    </a:lnTo>
                    <a:lnTo>
                      <a:pt x="121" y="30"/>
                    </a:lnTo>
                    <a:lnTo>
                      <a:pt x="129" y="34"/>
                    </a:lnTo>
                    <a:lnTo>
                      <a:pt x="134" y="38"/>
                    </a:lnTo>
                    <a:lnTo>
                      <a:pt x="142" y="42"/>
                    </a:lnTo>
                    <a:lnTo>
                      <a:pt x="146" y="51"/>
                    </a:lnTo>
                    <a:lnTo>
                      <a:pt x="180" y="51"/>
                    </a:lnTo>
                    <a:lnTo>
                      <a:pt x="180" y="25"/>
                    </a:lnTo>
                    <a:lnTo>
                      <a:pt x="175" y="30"/>
                    </a:lnTo>
                    <a:lnTo>
                      <a:pt x="163" y="30"/>
                    </a:lnTo>
                    <a:lnTo>
                      <a:pt x="150" y="30"/>
                    </a:lnTo>
                    <a:lnTo>
                      <a:pt x="142" y="25"/>
                    </a:lnTo>
                    <a:lnTo>
                      <a:pt x="117" y="17"/>
                    </a:lnTo>
                    <a:lnTo>
                      <a:pt x="84" y="5"/>
                    </a:lnTo>
                    <a:lnTo>
                      <a:pt x="67" y="0"/>
                    </a:lnTo>
                    <a:lnTo>
                      <a:pt x="46" y="0"/>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 name="Freeform 463">
                <a:extLst>
                  <a:ext uri="{FF2B5EF4-FFF2-40B4-BE49-F238E27FC236}">
                    <a16:creationId xmlns:a16="http://schemas.microsoft.com/office/drawing/2014/main" id="{51097C2D-5FD8-886D-3E6B-0856CD802752}"/>
                  </a:ext>
                </a:extLst>
              </p:cNvPr>
              <p:cNvSpPr>
                <a:spLocks/>
              </p:cNvSpPr>
              <p:nvPr/>
            </p:nvSpPr>
            <p:spPr bwMode="auto">
              <a:xfrm>
                <a:off x="2908478" y="4118418"/>
                <a:ext cx="37598" cy="74575"/>
              </a:xfrm>
              <a:custGeom>
                <a:avLst/>
                <a:gdLst>
                  <a:gd name="T0" fmla="*/ 50 w 50"/>
                  <a:gd name="T1" fmla="*/ 0 h 105"/>
                  <a:gd name="T2" fmla="*/ 33 w 50"/>
                  <a:gd name="T3" fmla="*/ 0 h 105"/>
                  <a:gd name="T4" fmla="*/ 21 w 50"/>
                  <a:gd name="T5" fmla="*/ 4 h 105"/>
                  <a:gd name="T6" fmla="*/ 0 w 50"/>
                  <a:gd name="T7" fmla="*/ 9 h 105"/>
                  <a:gd name="T8" fmla="*/ 13 w 50"/>
                  <a:gd name="T9" fmla="*/ 17 h 105"/>
                  <a:gd name="T10" fmla="*/ 25 w 50"/>
                  <a:gd name="T11" fmla="*/ 25 h 105"/>
                  <a:gd name="T12" fmla="*/ 33 w 50"/>
                  <a:gd name="T13" fmla="*/ 38 h 105"/>
                  <a:gd name="T14" fmla="*/ 38 w 50"/>
                  <a:gd name="T15" fmla="*/ 50 h 105"/>
                  <a:gd name="T16" fmla="*/ 38 w 50"/>
                  <a:gd name="T17" fmla="*/ 59 h 105"/>
                  <a:gd name="T18" fmla="*/ 33 w 50"/>
                  <a:gd name="T19" fmla="*/ 63 h 105"/>
                  <a:gd name="T20" fmla="*/ 21 w 50"/>
                  <a:gd name="T21" fmla="*/ 75 h 105"/>
                  <a:gd name="T22" fmla="*/ 13 w 50"/>
                  <a:gd name="T23" fmla="*/ 88 h 105"/>
                  <a:gd name="T24" fmla="*/ 8 w 50"/>
                  <a:gd name="T25" fmla="*/ 96 h 105"/>
                  <a:gd name="T26" fmla="*/ 8 w 50"/>
                  <a:gd name="T27" fmla="*/ 105 h 105"/>
                  <a:gd name="T28" fmla="*/ 21 w 50"/>
                  <a:gd name="T29" fmla="*/ 92 h 105"/>
                  <a:gd name="T30" fmla="*/ 29 w 50"/>
                  <a:gd name="T31" fmla="*/ 88 h 105"/>
                  <a:gd name="T32" fmla="*/ 38 w 50"/>
                  <a:gd name="T33" fmla="*/ 88 h 105"/>
                  <a:gd name="T34" fmla="*/ 50 w 50"/>
                  <a:gd name="T35" fmla="*/ 88 h 105"/>
                  <a:gd name="T36" fmla="*/ 50 w 50"/>
                  <a:gd name="T37" fmla="*/ 71 h 105"/>
                  <a:gd name="T38" fmla="*/ 50 w 50"/>
                  <a:gd name="T39" fmla="*/ 55 h 105"/>
                  <a:gd name="T40" fmla="*/ 46 w 50"/>
                  <a:gd name="T41" fmla="*/ 38 h 105"/>
                  <a:gd name="T42" fmla="*/ 46 w 50"/>
                  <a:gd name="T43" fmla="*/ 21 h 105"/>
                  <a:gd name="T44" fmla="*/ 29 w 50"/>
                  <a:gd name="T45" fmla="*/ 9 h 105"/>
                  <a:gd name="T46" fmla="*/ 38 w 50"/>
                  <a:gd name="T47" fmla="*/ 9 h 105"/>
                  <a:gd name="T48" fmla="*/ 42 w 50"/>
                  <a:gd name="T49" fmla="*/ 4 h 105"/>
                  <a:gd name="T50" fmla="*/ 50 w 50"/>
                  <a:gd name="T51" fmla="*/ 4 h 105"/>
                  <a:gd name="T52" fmla="*/ 50 w 50"/>
                  <a:gd name="T53" fmla="*/ 0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
                  <a:gd name="T82" fmla="*/ 0 h 105"/>
                  <a:gd name="T83" fmla="*/ 50 w 50"/>
                  <a:gd name="T84" fmla="*/ 105 h 1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 h="105">
                    <a:moveTo>
                      <a:pt x="50" y="0"/>
                    </a:moveTo>
                    <a:lnTo>
                      <a:pt x="33" y="0"/>
                    </a:lnTo>
                    <a:lnTo>
                      <a:pt x="21" y="4"/>
                    </a:lnTo>
                    <a:lnTo>
                      <a:pt x="0" y="9"/>
                    </a:lnTo>
                    <a:lnTo>
                      <a:pt x="13" y="17"/>
                    </a:lnTo>
                    <a:lnTo>
                      <a:pt x="25" y="25"/>
                    </a:lnTo>
                    <a:lnTo>
                      <a:pt x="33" y="38"/>
                    </a:lnTo>
                    <a:lnTo>
                      <a:pt x="38" y="50"/>
                    </a:lnTo>
                    <a:lnTo>
                      <a:pt x="38" y="59"/>
                    </a:lnTo>
                    <a:lnTo>
                      <a:pt x="33" y="63"/>
                    </a:lnTo>
                    <a:lnTo>
                      <a:pt x="21" y="75"/>
                    </a:lnTo>
                    <a:lnTo>
                      <a:pt x="13" y="88"/>
                    </a:lnTo>
                    <a:lnTo>
                      <a:pt x="8" y="96"/>
                    </a:lnTo>
                    <a:lnTo>
                      <a:pt x="8" y="105"/>
                    </a:lnTo>
                    <a:lnTo>
                      <a:pt x="21" y="92"/>
                    </a:lnTo>
                    <a:lnTo>
                      <a:pt x="29" y="88"/>
                    </a:lnTo>
                    <a:lnTo>
                      <a:pt x="38" y="88"/>
                    </a:lnTo>
                    <a:lnTo>
                      <a:pt x="50" y="88"/>
                    </a:lnTo>
                    <a:lnTo>
                      <a:pt x="50" y="71"/>
                    </a:lnTo>
                    <a:lnTo>
                      <a:pt x="50" y="55"/>
                    </a:lnTo>
                    <a:lnTo>
                      <a:pt x="46" y="38"/>
                    </a:lnTo>
                    <a:lnTo>
                      <a:pt x="46" y="21"/>
                    </a:lnTo>
                    <a:lnTo>
                      <a:pt x="29" y="9"/>
                    </a:lnTo>
                    <a:lnTo>
                      <a:pt x="38" y="9"/>
                    </a:lnTo>
                    <a:lnTo>
                      <a:pt x="42" y="4"/>
                    </a:lnTo>
                    <a:lnTo>
                      <a:pt x="50" y="4"/>
                    </a:lnTo>
                    <a:lnTo>
                      <a:pt x="5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 name="Freeform 464">
                <a:extLst>
                  <a:ext uri="{FF2B5EF4-FFF2-40B4-BE49-F238E27FC236}">
                    <a16:creationId xmlns:a16="http://schemas.microsoft.com/office/drawing/2014/main" id="{114C75DC-23B7-B423-201F-BD9821DB4423}"/>
                  </a:ext>
                </a:extLst>
              </p:cNvPr>
              <p:cNvSpPr>
                <a:spLocks/>
              </p:cNvSpPr>
              <p:nvPr/>
            </p:nvSpPr>
            <p:spPr bwMode="auto">
              <a:xfrm>
                <a:off x="2792997" y="4248923"/>
                <a:ext cx="134280" cy="37287"/>
              </a:xfrm>
              <a:custGeom>
                <a:avLst/>
                <a:gdLst>
                  <a:gd name="T0" fmla="*/ 0 w 175"/>
                  <a:gd name="T1" fmla="*/ 42 h 54"/>
                  <a:gd name="T2" fmla="*/ 8 w 175"/>
                  <a:gd name="T3" fmla="*/ 54 h 54"/>
                  <a:gd name="T4" fmla="*/ 16 w 175"/>
                  <a:gd name="T5" fmla="*/ 54 h 54"/>
                  <a:gd name="T6" fmla="*/ 25 w 175"/>
                  <a:gd name="T7" fmla="*/ 54 h 54"/>
                  <a:gd name="T8" fmla="*/ 37 w 175"/>
                  <a:gd name="T9" fmla="*/ 54 h 54"/>
                  <a:gd name="T10" fmla="*/ 42 w 175"/>
                  <a:gd name="T11" fmla="*/ 46 h 54"/>
                  <a:gd name="T12" fmla="*/ 46 w 175"/>
                  <a:gd name="T13" fmla="*/ 42 h 54"/>
                  <a:gd name="T14" fmla="*/ 50 w 175"/>
                  <a:gd name="T15" fmla="*/ 33 h 54"/>
                  <a:gd name="T16" fmla="*/ 54 w 175"/>
                  <a:gd name="T17" fmla="*/ 42 h 54"/>
                  <a:gd name="T18" fmla="*/ 54 w 175"/>
                  <a:gd name="T19" fmla="*/ 54 h 54"/>
                  <a:gd name="T20" fmla="*/ 121 w 175"/>
                  <a:gd name="T21" fmla="*/ 54 h 54"/>
                  <a:gd name="T22" fmla="*/ 117 w 175"/>
                  <a:gd name="T23" fmla="*/ 46 h 54"/>
                  <a:gd name="T24" fmla="*/ 117 w 175"/>
                  <a:gd name="T25" fmla="*/ 42 h 54"/>
                  <a:gd name="T26" fmla="*/ 112 w 175"/>
                  <a:gd name="T27" fmla="*/ 38 h 54"/>
                  <a:gd name="T28" fmla="*/ 125 w 175"/>
                  <a:gd name="T29" fmla="*/ 25 h 54"/>
                  <a:gd name="T30" fmla="*/ 129 w 175"/>
                  <a:gd name="T31" fmla="*/ 33 h 54"/>
                  <a:gd name="T32" fmla="*/ 129 w 175"/>
                  <a:gd name="T33" fmla="*/ 46 h 54"/>
                  <a:gd name="T34" fmla="*/ 138 w 175"/>
                  <a:gd name="T35" fmla="*/ 38 h 54"/>
                  <a:gd name="T36" fmla="*/ 150 w 175"/>
                  <a:gd name="T37" fmla="*/ 25 h 54"/>
                  <a:gd name="T38" fmla="*/ 163 w 175"/>
                  <a:gd name="T39" fmla="*/ 17 h 54"/>
                  <a:gd name="T40" fmla="*/ 175 w 175"/>
                  <a:gd name="T41" fmla="*/ 13 h 54"/>
                  <a:gd name="T42" fmla="*/ 167 w 175"/>
                  <a:gd name="T43" fmla="*/ 8 h 54"/>
                  <a:gd name="T44" fmla="*/ 154 w 175"/>
                  <a:gd name="T45" fmla="*/ 0 h 54"/>
                  <a:gd name="T46" fmla="*/ 117 w 175"/>
                  <a:gd name="T47" fmla="*/ 8 h 54"/>
                  <a:gd name="T48" fmla="*/ 79 w 175"/>
                  <a:gd name="T49" fmla="*/ 17 h 54"/>
                  <a:gd name="T50" fmla="*/ 42 w 175"/>
                  <a:gd name="T51" fmla="*/ 29 h 54"/>
                  <a:gd name="T52" fmla="*/ 0 w 175"/>
                  <a:gd name="T53" fmla="*/ 42 h 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5"/>
                  <a:gd name="T82" fmla="*/ 0 h 54"/>
                  <a:gd name="T83" fmla="*/ 175 w 175"/>
                  <a:gd name="T84" fmla="*/ 54 h 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5" h="54">
                    <a:moveTo>
                      <a:pt x="0" y="42"/>
                    </a:moveTo>
                    <a:lnTo>
                      <a:pt x="8" y="54"/>
                    </a:lnTo>
                    <a:lnTo>
                      <a:pt x="16" y="54"/>
                    </a:lnTo>
                    <a:lnTo>
                      <a:pt x="25" y="54"/>
                    </a:lnTo>
                    <a:lnTo>
                      <a:pt x="37" y="54"/>
                    </a:lnTo>
                    <a:lnTo>
                      <a:pt x="42" y="46"/>
                    </a:lnTo>
                    <a:lnTo>
                      <a:pt x="46" y="42"/>
                    </a:lnTo>
                    <a:lnTo>
                      <a:pt x="50" y="33"/>
                    </a:lnTo>
                    <a:lnTo>
                      <a:pt x="54" y="42"/>
                    </a:lnTo>
                    <a:lnTo>
                      <a:pt x="54" y="54"/>
                    </a:lnTo>
                    <a:lnTo>
                      <a:pt x="121" y="54"/>
                    </a:lnTo>
                    <a:lnTo>
                      <a:pt x="117" y="46"/>
                    </a:lnTo>
                    <a:lnTo>
                      <a:pt x="117" y="42"/>
                    </a:lnTo>
                    <a:lnTo>
                      <a:pt x="112" y="38"/>
                    </a:lnTo>
                    <a:lnTo>
                      <a:pt x="125" y="25"/>
                    </a:lnTo>
                    <a:lnTo>
                      <a:pt x="129" y="33"/>
                    </a:lnTo>
                    <a:lnTo>
                      <a:pt x="129" y="46"/>
                    </a:lnTo>
                    <a:lnTo>
                      <a:pt x="138" y="38"/>
                    </a:lnTo>
                    <a:lnTo>
                      <a:pt x="150" y="25"/>
                    </a:lnTo>
                    <a:lnTo>
                      <a:pt x="163" y="17"/>
                    </a:lnTo>
                    <a:lnTo>
                      <a:pt x="175" y="13"/>
                    </a:lnTo>
                    <a:lnTo>
                      <a:pt x="167" y="8"/>
                    </a:lnTo>
                    <a:lnTo>
                      <a:pt x="154" y="0"/>
                    </a:lnTo>
                    <a:lnTo>
                      <a:pt x="117" y="8"/>
                    </a:lnTo>
                    <a:lnTo>
                      <a:pt x="79" y="17"/>
                    </a:lnTo>
                    <a:lnTo>
                      <a:pt x="42" y="29"/>
                    </a:lnTo>
                    <a:lnTo>
                      <a:pt x="0" y="42"/>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 name="Freeform 465">
                <a:extLst>
                  <a:ext uri="{FF2B5EF4-FFF2-40B4-BE49-F238E27FC236}">
                    <a16:creationId xmlns:a16="http://schemas.microsoft.com/office/drawing/2014/main" id="{73D40252-FD4B-8D5A-829F-A300A706337D}"/>
                  </a:ext>
                </a:extLst>
              </p:cNvPr>
              <p:cNvSpPr>
                <a:spLocks/>
              </p:cNvSpPr>
              <p:nvPr/>
            </p:nvSpPr>
            <p:spPr bwMode="auto">
              <a:xfrm>
                <a:off x="2815825" y="4170353"/>
                <a:ext cx="63111" cy="78570"/>
              </a:xfrm>
              <a:custGeom>
                <a:avLst/>
                <a:gdLst>
                  <a:gd name="T0" fmla="*/ 67 w 83"/>
                  <a:gd name="T1" fmla="*/ 0 h 109"/>
                  <a:gd name="T2" fmla="*/ 25 w 83"/>
                  <a:gd name="T3" fmla="*/ 21 h 109"/>
                  <a:gd name="T4" fmla="*/ 25 w 83"/>
                  <a:gd name="T5" fmla="*/ 55 h 109"/>
                  <a:gd name="T6" fmla="*/ 54 w 83"/>
                  <a:gd name="T7" fmla="*/ 55 h 109"/>
                  <a:gd name="T8" fmla="*/ 46 w 83"/>
                  <a:gd name="T9" fmla="*/ 46 h 109"/>
                  <a:gd name="T10" fmla="*/ 42 w 83"/>
                  <a:gd name="T11" fmla="*/ 34 h 109"/>
                  <a:gd name="T12" fmla="*/ 42 w 83"/>
                  <a:gd name="T13" fmla="*/ 26 h 109"/>
                  <a:gd name="T14" fmla="*/ 38 w 83"/>
                  <a:gd name="T15" fmla="*/ 21 h 109"/>
                  <a:gd name="T16" fmla="*/ 42 w 83"/>
                  <a:gd name="T17" fmla="*/ 21 h 109"/>
                  <a:gd name="T18" fmla="*/ 46 w 83"/>
                  <a:gd name="T19" fmla="*/ 21 h 109"/>
                  <a:gd name="T20" fmla="*/ 54 w 83"/>
                  <a:gd name="T21" fmla="*/ 21 h 109"/>
                  <a:gd name="T22" fmla="*/ 63 w 83"/>
                  <a:gd name="T23" fmla="*/ 26 h 109"/>
                  <a:gd name="T24" fmla="*/ 67 w 83"/>
                  <a:gd name="T25" fmla="*/ 30 h 109"/>
                  <a:gd name="T26" fmla="*/ 67 w 83"/>
                  <a:gd name="T27" fmla="*/ 38 h 109"/>
                  <a:gd name="T28" fmla="*/ 67 w 83"/>
                  <a:gd name="T29" fmla="*/ 51 h 109"/>
                  <a:gd name="T30" fmla="*/ 58 w 83"/>
                  <a:gd name="T31" fmla="*/ 63 h 109"/>
                  <a:gd name="T32" fmla="*/ 50 w 83"/>
                  <a:gd name="T33" fmla="*/ 71 h 109"/>
                  <a:gd name="T34" fmla="*/ 38 w 83"/>
                  <a:gd name="T35" fmla="*/ 80 h 109"/>
                  <a:gd name="T36" fmla="*/ 0 w 83"/>
                  <a:gd name="T37" fmla="*/ 109 h 109"/>
                  <a:gd name="T38" fmla="*/ 13 w 83"/>
                  <a:gd name="T39" fmla="*/ 109 h 109"/>
                  <a:gd name="T40" fmla="*/ 25 w 83"/>
                  <a:gd name="T41" fmla="*/ 105 h 109"/>
                  <a:gd name="T42" fmla="*/ 42 w 83"/>
                  <a:gd name="T43" fmla="*/ 101 h 109"/>
                  <a:gd name="T44" fmla="*/ 58 w 83"/>
                  <a:gd name="T45" fmla="*/ 92 h 109"/>
                  <a:gd name="T46" fmla="*/ 71 w 83"/>
                  <a:gd name="T47" fmla="*/ 88 h 109"/>
                  <a:gd name="T48" fmla="*/ 83 w 83"/>
                  <a:gd name="T49" fmla="*/ 88 h 109"/>
                  <a:gd name="T50" fmla="*/ 79 w 83"/>
                  <a:gd name="T51" fmla="*/ 84 h 109"/>
                  <a:gd name="T52" fmla="*/ 75 w 83"/>
                  <a:gd name="T53" fmla="*/ 80 h 109"/>
                  <a:gd name="T54" fmla="*/ 67 w 83"/>
                  <a:gd name="T55" fmla="*/ 80 h 109"/>
                  <a:gd name="T56" fmla="*/ 63 w 83"/>
                  <a:gd name="T57" fmla="*/ 76 h 109"/>
                  <a:gd name="T58" fmla="*/ 71 w 83"/>
                  <a:gd name="T59" fmla="*/ 59 h 109"/>
                  <a:gd name="T60" fmla="*/ 71 w 83"/>
                  <a:gd name="T61" fmla="*/ 55 h 109"/>
                  <a:gd name="T62" fmla="*/ 75 w 83"/>
                  <a:gd name="T63" fmla="*/ 46 h 109"/>
                  <a:gd name="T64" fmla="*/ 75 w 83"/>
                  <a:gd name="T65" fmla="*/ 34 h 109"/>
                  <a:gd name="T66" fmla="*/ 75 w 83"/>
                  <a:gd name="T67" fmla="*/ 26 h 109"/>
                  <a:gd name="T68" fmla="*/ 67 w 83"/>
                  <a:gd name="T69" fmla="*/ 17 h 109"/>
                  <a:gd name="T70" fmla="*/ 67 w 83"/>
                  <a:gd name="T71" fmla="*/ 13 h 109"/>
                  <a:gd name="T72" fmla="*/ 67 w 83"/>
                  <a:gd name="T73" fmla="*/ 9 h 109"/>
                  <a:gd name="T74" fmla="*/ 67 w 83"/>
                  <a:gd name="T75" fmla="*/ 5 h 109"/>
                  <a:gd name="T76" fmla="*/ 67 w 83"/>
                  <a:gd name="T77" fmla="*/ 0 h 1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3"/>
                  <a:gd name="T118" fmla="*/ 0 h 109"/>
                  <a:gd name="T119" fmla="*/ 83 w 83"/>
                  <a:gd name="T120" fmla="*/ 109 h 1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3" h="109">
                    <a:moveTo>
                      <a:pt x="67" y="0"/>
                    </a:moveTo>
                    <a:lnTo>
                      <a:pt x="25" y="21"/>
                    </a:lnTo>
                    <a:lnTo>
                      <a:pt x="25" y="55"/>
                    </a:lnTo>
                    <a:lnTo>
                      <a:pt x="54" y="55"/>
                    </a:lnTo>
                    <a:lnTo>
                      <a:pt x="46" y="46"/>
                    </a:lnTo>
                    <a:lnTo>
                      <a:pt x="42" y="34"/>
                    </a:lnTo>
                    <a:lnTo>
                      <a:pt x="42" y="26"/>
                    </a:lnTo>
                    <a:lnTo>
                      <a:pt x="38" y="21"/>
                    </a:lnTo>
                    <a:lnTo>
                      <a:pt x="42" y="21"/>
                    </a:lnTo>
                    <a:lnTo>
                      <a:pt x="46" y="21"/>
                    </a:lnTo>
                    <a:lnTo>
                      <a:pt x="54" y="21"/>
                    </a:lnTo>
                    <a:lnTo>
                      <a:pt x="63" y="26"/>
                    </a:lnTo>
                    <a:lnTo>
                      <a:pt x="67" y="30"/>
                    </a:lnTo>
                    <a:lnTo>
                      <a:pt x="67" y="38"/>
                    </a:lnTo>
                    <a:lnTo>
                      <a:pt x="67" y="51"/>
                    </a:lnTo>
                    <a:lnTo>
                      <a:pt x="58" y="63"/>
                    </a:lnTo>
                    <a:lnTo>
                      <a:pt x="50" y="71"/>
                    </a:lnTo>
                    <a:lnTo>
                      <a:pt x="38" y="80"/>
                    </a:lnTo>
                    <a:lnTo>
                      <a:pt x="0" y="109"/>
                    </a:lnTo>
                    <a:lnTo>
                      <a:pt x="13" y="109"/>
                    </a:lnTo>
                    <a:lnTo>
                      <a:pt x="25" y="105"/>
                    </a:lnTo>
                    <a:lnTo>
                      <a:pt x="42" y="101"/>
                    </a:lnTo>
                    <a:lnTo>
                      <a:pt x="58" y="92"/>
                    </a:lnTo>
                    <a:lnTo>
                      <a:pt x="71" y="88"/>
                    </a:lnTo>
                    <a:lnTo>
                      <a:pt x="83" y="88"/>
                    </a:lnTo>
                    <a:lnTo>
                      <a:pt x="79" y="84"/>
                    </a:lnTo>
                    <a:lnTo>
                      <a:pt x="75" y="80"/>
                    </a:lnTo>
                    <a:lnTo>
                      <a:pt x="67" y="80"/>
                    </a:lnTo>
                    <a:lnTo>
                      <a:pt x="63" y="76"/>
                    </a:lnTo>
                    <a:lnTo>
                      <a:pt x="71" y="59"/>
                    </a:lnTo>
                    <a:lnTo>
                      <a:pt x="71" y="55"/>
                    </a:lnTo>
                    <a:lnTo>
                      <a:pt x="75" y="46"/>
                    </a:lnTo>
                    <a:lnTo>
                      <a:pt x="75" y="34"/>
                    </a:lnTo>
                    <a:lnTo>
                      <a:pt x="75" y="26"/>
                    </a:lnTo>
                    <a:lnTo>
                      <a:pt x="67" y="17"/>
                    </a:lnTo>
                    <a:lnTo>
                      <a:pt x="67" y="13"/>
                    </a:lnTo>
                    <a:lnTo>
                      <a:pt x="67" y="9"/>
                    </a:lnTo>
                    <a:lnTo>
                      <a:pt x="67" y="5"/>
                    </a:lnTo>
                    <a:lnTo>
                      <a:pt x="67" y="0"/>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3" name="Freeform 466">
                <a:extLst>
                  <a:ext uri="{FF2B5EF4-FFF2-40B4-BE49-F238E27FC236}">
                    <a16:creationId xmlns:a16="http://schemas.microsoft.com/office/drawing/2014/main" id="{DAF5ADB2-70BC-E927-83E0-30B0EEBDC631}"/>
                  </a:ext>
                </a:extLst>
              </p:cNvPr>
              <p:cNvSpPr>
                <a:spLocks/>
              </p:cNvSpPr>
              <p:nvPr/>
            </p:nvSpPr>
            <p:spPr bwMode="auto">
              <a:xfrm>
                <a:off x="2956818" y="4346136"/>
                <a:ext cx="153080" cy="134501"/>
              </a:xfrm>
              <a:custGeom>
                <a:avLst/>
                <a:gdLst>
                  <a:gd name="T0" fmla="*/ 0 w 200"/>
                  <a:gd name="T1" fmla="*/ 0 h 192"/>
                  <a:gd name="T2" fmla="*/ 16 w 200"/>
                  <a:gd name="T3" fmla="*/ 38 h 192"/>
                  <a:gd name="T4" fmla="*/ 66 w 200"/>
                  <a:gd name="T5" fmla="*/ 92 h 192"/>
                  <a:gd name="T6" fmla="*/ 79 w 200"/>
                  <a:gd name="T7" fmla="*/ 117 h 192"/>
                  <a:gd name="T8" fmla="*/ 75 w 200"/>
                  <a:gd name="T9" fmla="*/ 125 h 192"/>
                  <a:gd name="T10" fmla="*/ 66 w 200"/>
                  <a:gd name="T11" fmla="*/ 121 h 192"/>
                  <a:gd name="T12" fmla="*/ 75 w 200"/>
                  <a:gd name="T13" fmla="*/ 142 h 192"/>
                  <a:gd name="T14" fmla="*/ 83 w 200"/>
                  <a:gd name="T15" fmla="*/ 125 h 192"/>
                  <a:gd name="T16" fmla="*/ 92 w 200"/>
                  <a:gd name="T17" fmla="*/ 150 h 192"/>
                  <a:gd name="T18" fmla="*/ 100 w 200"/>
                  <a:gd name="T19" fmla="*/ 154 h 192"/>
                  <a:gd name="T20" fmla="*/ 96 w 200"/>
                  <a:gd name="T21" fmla="*/ 146 h 192"/>
                  <a:gd name="T22" fmla="*/ 104 w 200"/>
                  <a:gd name="T23" fmla="*/ 142 h 192"/>
                  <a:gd name="T24" fmla="*/ 108 w 200"/>
                  <a:gd name="T25" fmla="*/ 154 h 192"/>
                  <a:gd name="T26" fmla="*/ 108 w 200"/>
                  <a:gd name="T27" fmla="*/ 180 h 192"/>
                  <a:gd name="T28" fmla="*/ 121 w 200"/>
                  <a:gd name="T29" fmla="*/ 188 h 192"/>
                  <a:gd name="T30" fmla="*/ 125 w 200"/>
                  <a:gd name="T31" fmla="*/ 184 h 192"/>
                  <a:gd name="T32" fmla="*/ 108 w 200"/>
                  <a:gd name="T33" fmla="*/ 175 h 192"/>
                  <a:gd name="T34" fmla="*/ 133 w 200"/>
                  <a:gd name="T35" fmla="*/ 167 h 192"/>
                  <a:gd name="T36" fmla="*/ 142 w 200"/>
                  <a:gd name="T37" fmla="*/ 171 h 192"/>
                  <a:gd name="T38" fmla="*/ 154 w 200"/>
                  <a:gd name="T39" fmla="*/ 159 h 192"/>
                  <a:gd name="T40" fmla="*/ 175 w 200"/>
                  <a:gd name="T41" fmla="*/ 159 h 192"/>
                  <a:gd name="T42" fmla="*/ 183 w 200"/>
                  <a:gd name="T43" fmla="*/ 171 h 192"/>
                  <a:gd name="T44" fmla="*/ 196 w 200"/>
                  <a:gd name="T45" fmla="*/ 171 h 192"/>
                  <a:gd name="T46" fmla="*/ 200 w 200"/>
                  <a:gd name="T47" fmla="*/ 154 h 192"/>
                  <a:gd name="T48" fmla="*/ 192 w 200"/>
                  <a:gd name="T49" fmla="*/ 117 h 192"/>
                  <a:gd name="T50" fmla="*/ 175 w 200"/>
                  <a:gd name="T51" fmla="*/ 92 h 192"/>
                  <a:gd name="T52" fmla="*/ 179 w 200"/>
                  <a:gd name="T53" fmla="*/ 129 h 192"/>
                  <a:gd name="T54" fmla="*/ 167 w 200"/>
                  <a:gd name="T55" fmla="*/ 134 h 192"/>
                  <a:gd name="T56" fmla="*/ 154 w 200"/>
                  <a:gd name="T57" fmla="*/ 129 h 192"/>
                  <a:gd name="T58" fmla="*/ 133 w 200"/>
                  <a:gd name="T59" fmla="*/ 104 h 192"/>
                  <a:gd name="T60" fmla="*/ 96 w 200"/>
                  <a:gd name="T61" fmla="*/ 113 h 192"/>
                  <a:gd name="T62" fmla="*/ 87 w 200"/>
                  <a:gd name="T63" fmla="*/ 117 h 192"/>
                  <a:gd name="T64" fmla="*/ 87 w 200"/>
                  <a:gd name="T65" fmla="*/ 104 h 192"/>
                  <a:gd name="T66" fmla="*/ 104 w 200"/>
                  <a:gd name="T67" fmla="*/ 88 h 192"/>
                  <a:gd name="T68" fmla="*/ 121 w 200"/>
                  <a:gd name="T69" fmla="*/ 63 h 192"/>
                  <a:gd name="T70" fmla="*/ 112 w 200"/>
                  <a:gd name="T71" fmla="*/ 54 h 192"/>
                  <a:gd name="T72" fmla="*/ 104 w 200"/>
                  <a:gd name="T73" fmla="*/ 75 h 192"/>
                  <a:gd name="T74" fmla="*/ 46 w 200"/>
                  <a:gd name="T75" fmla="*/ 21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
                  <a:gd name="T115" fmla="*/ 0 h 192"/>
                  <a:gd name="T116" fmla="*/ 200 w 200"/>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 h="192">
                    <a:moveTo>
                      <a:pt x="33" y="0"/>
                    </a:moveTo>
                    <a:lnTo>
                      <a:pt x="0" y="0"/>
                    </a:lnTo>
                    <a:lnTo>
                      <a:pt x="0" y="29"/>
                    </a:lnTo>
                    <a:lnTo>
                      <a:pt x="16" y="38"/>
                    </a:lnTo>
                    <a:lnTo>
                      <a:pt x="41" y="63"/>
                    </a:lnTo>
                    <a:lnTo>
                      <a:pt x="66" y="92"/>
                    </a:lnTo>
                    <a:lnTo>
                      <a:pt x="75" y="104"/>
                    </a:lnTo>
                    <a:lnTo>
                      <a:pt x="79" y="117"/>
                    </a:lnTo>
                    <a:lnTo>
                      <a:pt x="79" y="125"/>
                    </a:lnTo>
                    <a:lnTo>
                      <a:pt x="75" y="125"/>
                    </a:lnTo>
                    <a:lnTo>
                      <a:pt x="71" y="121"/>
                    </a:lnTo>
                    <a:lnTo>
                      <a:pt x="66" y="121"/>
                    </a:lnTo>
                    <a:lnTo>
                      <a:pt x="71" y="125"/>
                    </a:lnTo>
                    <a:lnTo>
                      <a:pt x="75" y="142"/>
                    </a:lnTo>
                    <a:lnTo>
                      <a:pt x="79" y="138"/>
                    </a:lnTo>
                    <a:lnTo>
                      <a:pt x="83" y="125"/>
                    </a:lnTo>
                    <a:lnTo>
                      <a:pt x="87" y="142"/>
                    </a:lnTo>
                    <a:lnTo>
                      <a:pt x="92" y="150"/>
                    </a:lnTo>
                    <a:lnTo>
                      <a:pt x="100" y="159"/>
                    </a:lnTo>
                    <a:lnTo>
                      <a:pt x="100" y="154"/>
                    </a:lnTo>
                    <a:lnTo>
                      <a:pt x="96" y="150"/>
                    </a:lnTo>
                    <a:lnTo>
                      <a:pt x="96" y="146"/>
                    </a:lnTo>
                    <a:lnTo>
                      <a:pt x="96" y="142"/>
                    </a:lnTo>
                    <a:lnTo>
                      <a:pt x="104" y="142"/>
                    </a:lnTo>
                    <a:lnTo>
                      <a:pt x="108" y="146"/>
                    </a:lnTo>
                    <a:lnTo>
                      <a:pt x="108" y="154"/>
                    </a:lnTo>
                    <a:lnTo>
                      <a:pt x="108" y="171"/>
                    </a:lnTo>
                    <a:lnTo>
                      <a:pt x="108" y="180"/>
                    </a:lnTo>
                    <a:lnTo>
                      <a:pt x="112" y="184"/>
                    </a:lnTo>
                    <a:lnTo>
                      <a:pt x="121" y="188"/>
                    </a:lnTo>
                    <a:lnTo>
                      <a:pt x="133" y="192"/>
                    </a:lnTo>
                    <a:lnTo>
                      <a:pt x="125" y="184"/>
                    </a:lnTo>
                    <a:lnTo>
                      <a:pt x="121" y="180"/>
                    </a:lnTo>
                    <a:lnTo>
                      <a:pt x="108" y="175"/>
                    </a:lnTo>
                    <a:lnTo>
                      <a:pt x="129" y="159"/>
                    </a:lnTo>
                    <a:lnTo>
                      <a:pt x="133" y="167"/>
                    </a:lnTo>
                    <a:lnTo>
                      <a:pt x="133" y="180"/>
                    </a:lnTo>
                    <a:lnTo>
                      <a:pt x="142" y="171"/>
                    </a:lnTo>
                    <a:lnTo>
                      <a:pt x="146" y="163"/>
                    </a:lnTo>
                    <a:lnTo>
                      <a:pt x="154" y="159"/>
                    </a:lnTo>
                    <a:lnTo>
                      <a:pt x="167" y="159"/>
                    </a:lnTo>
                    <a:lnTo>
                      <a:pt x="175" y="159"/>
                    </a:lnTo>
                    <a:lnTo>
                      <a:pt x="183" y="163"/>
                    </a:lnTo>
                    <a:lnTo>
                      <a:pt x="183" y="171"/>
                    </a:lnTo>
                    <a:lnTo>
                      <a:pt x="192" y="171"/>
                    </a:lnTo>
                    <a:lnTo>
                      <a:pt x="196" y="171"/>
                    </a:lnTo>
                    <a:lnTo>
                      <a:pt x="196" y="163"/>
                    </a:lnTo>
                    <a:lnTo>
                      <a:pt x="200" y="154"/>
                    </a:lnTo>
                    <a:lnTo>
                      <a:pt x="196" y="138"/>
                    </a:lnTo>
                    <a:lnTo>
                      <a:pt x="192" y="117"/>
                    </a:lnTo>
                    <a:lnTo>
                      <a:pt x="183" y="100"/>
                    </a:lnTo>
                    <a:lnTo>
                      <a:pt x="175" y="92"/>
                    </a:lnTo>
                    <a:lnTo>
                      <a:pt x="175" y="109"/>
                    </a:lnTo>
                    <a:lnTo>
                      <a:pt x="179" y="129"/>
                    </a:lnTo>
                    <a:lnTo>
                      <a:pt x="175" y="134"/>
                    </a:lnTo>
                    <a:lnTo>
                      <a:pt x="167" y="134"/>
                    </a:lnTo>
                    <a:lnTo>
                      <a:pt x="158" y="134"/>
                    </a:lnTo>
                    <a:lnTo>
                      <a:pt x="154" y="129"/>
                    </a:lnTo>
                    <a:lnTo>
                      <a:pt x="142" y="117"/>
                    </a:lnTo>
                    <a:lnTo>
                      <a:pt x="133" y="104"/>
                    </a:lnTo>
                    <a:lnTo>
                      <a:pt x="121" y="88"/>
                    </a:lnTo>
                    <a:lnTo>
                      <a:pt x="96" y="113"/>
                    </a:lnTo>
                    <a:lnTo>
                      <a:pt x="92" y="117"/>
                    </a:lnTo>
                    <a:lnTo>
                      <a:pt x="87" y="117"/>
                    </a:lnTo>
                    <a:lnTo>
                      <a:pt x="87" y="113"/>
                    </a:lnTo>
                    <a:lnTo>
                      <a:pt x="87" y="104"/>
                    </a:lnTo>
                    <a:lnTo>
                      <a:pt x="92" y="100"/>
                    </a:lnTo>
                    <a:lnTo>
                      <a:pt x="104" y="88"/>
                    </a:lnTo>
                    <a:lnTo>
                      <a:pt x="133" y="71"/>
                    </a:lnTo>
                    <a:lnTo>
                      <a:pt x="121" y="63"/>
                    </a:lnTo>
                    <a:lnTo>
                      <a:pt x="117" y="58"/>
                    </a:lnTo>
                    <a:lnTo>
                      <a:pt x="112" y="54"/>
                    </a:lnTo>
                    <a:lnTo>
                      <a:pt x="108" y="67"/>
                    </a:lnTo>
                    <a:lnTo>
                      <a:pt x="104" y="75"/>
                    </a:lnTo>
                    <a:lnTo>
                      <a:pt x="66" y="42"/>
                    </a:lnTo>
                    <a:lnTo>
                      <a:pt x="46" y="21"/>
                    </a:lnTo>
                    <a:lnTo>
                      <a:pt x="33" y="0"/>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4" name="Freeform 467">
                <a:extLst>
                  <a:ext uri="{FF2B5EF4-FFF2-40B4-BE49-F238E27FC236}">
                    <a16:creationId xmlns:a16="http://schemas.microsoft.com/office/drawing/2014/main" id="{22519D17-0FD5-609F-F947-2FFA1224E131}"/>
                  </a:ext>
                </a:extLst>
              </p:cNvPr>
              <p:cNvSpPr>
                <a:spLocks/>
              </p:cNvSpPr>
              <p:nvPr/>
            </p:nvSpPr>
            <p:spPr bwMode="auto">
              <a:xfrm>
                <a:off x="2786283" y="4153042"/>
                <a:ext cx="67140" cy="79901"/>
              </a:xfrm>
              <a:custGeom>
                <a:avLst/>
                <a:gdLst>
                  <a:gd name="T0" fmla="*/ 55 w 88"/>
                  <a:gd name="T1" fmla="*/ 0 h 113"/>
                  <a:gd name="T2" fmla="*/ 46 w 88"/>
                  <a:gd name="T3" fmla="*/ 5 h 113"/>
                  <a:gd name="T4" fmla="*/ 42 w 88"/>
                  <a:gd name="T5" fmla="*/ 9 h 113"/>
                  <a:gd name="T6" fmla="*/ 38 w 88"/>
                  <a:gd name="T7" fmla="*/ 13 h 113"/>
                  <a:gd name="T8" fmla="*/ 30 w 88"/>
                  <a:gd name="T9" fmla="*/ 17 h 113"/>
                  <a:gd name="T10" fmla="*/ 21 w 88"/>
                  <a:gd name="T11" fmla="*/ 17 h 113"/>
                  <a:gd name="T12" fmla="*/ 21 w 88"/>
                  <a:gd name="T13" fmla="*/ 13 h 113"/>
                  <a:gd name="T14" fmla="*/ 21 w 88"/>
                  <a:gd name="T15" fmla="*/ 9 h 113"/>
                  <a:gd name="T16" fmla="*/ 21 w 88"/>
                  <a:gd name="T17" fmla="*/ 0 h 113"/>
                  <a:gd name="T18" fmla="*/ 13 w 88"/>
                  <a:gd name="T19" fmla="*/ 5 h 113"/>
                  <a:gd name="T20" fmla="*/ 9 w 88"/>
                  <a:gd name="T21" fmla="*/ 9 h 113"/>
                  <a:gd name="T22" fmla="*/ 9 w 88"/>
                  <a:gd name="T23" fmla="*/ 17 h 113"/>
                  <a:gd name="T24" fmla="*/ 9 w 88"/>
                  <a:gd name="T25" fmla="*/ 25 h 113"/>
                  <a:gd name="T26" fmla="*/ 13 w 88"/>
                  <a:gd name="T27" fmla="*/ 38 h 113"/>
                  <a:gd name="T28" fmla="*/ 17 w 88"/>
                  <a:gd name="T29" fmla="*/ 51 h 113"/>
                  <a:gd name="T30" fmla="*/ 21 w 88"/>
                  <a:gd name="T31" fmla="*/ 59 h 113"/>
                  <a:gd name="T32" fmla="*/ 25 w 88"/>
                  <a:gd name="T33" fmla="*/ 71 h 113"/>
                  <a:gd name="T34" fmla="*/ 25 w 88"/>
                  <a:gd name="T35" fmla="*/ 84 h 113"/>
                  <a:gd name="T36" fmla="*/ 21 w 88"/>
                  <a:gd name="T37" fmla="*/ 80 h 113"/>
                  <a:gd name="T38" fmla="*/ 21 w 88"/>
                  <a:gd name="T39" fmla="*/ 84 h 113"/>
                  <a:gd name="T40" fmla="*/ 17 w 88"/>
                  <a:gd name="T41" fmla="*/ 80 h 113"/>
                  <a:gd name="T42" fmla="*/ 13 w 88"/>
                  <a:gd name="T43" fmla="*/ 76 h 113"/>
                  <a:gd name="T44" fmla="*/ 9 w 88"/>
                  <a:gd name="T45" fmla="*/ 71 h 113"/>
                  <a:gd name="T46" fmla="*/ 0 w 88"/>
                  <a:gd name="T47" fmla="*/ 71 h 113"/>
                  <a:gd name="T48" fmla="*/ 9 w 88"/>
                  <a:gd name="T49" fmla="*/ 80 h 113"/>
                  <a:gd name="T50" fmla="*/ 9 w 88"/>
                  <a:gd name="T51" fmla="*/ 96 h 113"/>
                  <a:gd name="T52" fmla="*/ 9 w 88"/>
                  <a:gd name="T53" fmla="*/ 101 h 113"/>
                  <a:gd name="T54" fmla="*/ 13 w 88"/>
                  <a:gd name="T55" fmla="*/ 105 h 113"/>
                  <a:gd name="T56" fmla="*/ 17 w 88"/>
                  <a:gd name="T57" fmla="*/ 109 h 113"/>
                  <a:gd name="T58" fmla="*/ 25 w 88"/>
                  <a:gd name="T59" fmla="*/ 109 h 113"/>
                  <a:gd name="T60" fmla="*/ 34 w 88"/>
                  <a:gd name="T61" fmla="*/ 113 h 113"/>
                  <a:gd name="T62" fmla="*/ 67 w 88"/>
                  <a:gd name="T63" fmla="*/ 113 h 113"/>
                  <a:gd name="T64" fmla="*/ 67 w 88"/>
                  <a:gd name="T65" fmla="*/ 105 h 113"/>
                  <a:gd name="T66" fmla="*/ 63 w 88"/>
                  <a:gd name="T67" fmla="*/ 105 h 113"/>
                  <a:gd name="T68" fmla="*/ 59 w 88"/>
                  <a:gd name="T69" fmla="*/ 96 h 113"/>
                  <a:gd name="T70" fmla="*/ 59 w 88"/>
                  <a:gd name="T71" fmla="*/ 88 h 113"/>
                  <a:gd name="T72" fmla="*/ 55 w 88"/>
                  <a:gd name="T73" fmla="*/ 96 h 113"/>
                  <a:gd name="T74" fmla="*/ 51 w 88"/>
                  <a:gd name="T75" fmla="*/ 96 h 113"/>
                  <a:gd name="T76" fmla="*/ 46 w 88"/>
                  <a:gd name="T77" fmla="*/ 92 h 113"/>
                  <a:gd name="T78" fmla="*/ 42 w 88"/>
                  <a:gd name="T79" fmla="*/ 92 h 113"/>
                  <a:gd name="T80" fmla="*/ 38 w 88"/>
                  <a:gd name="T81" fmla="*/ 92 h 113"/>
                  <a:gd name="T82" fmla="*/ 42 w 88"/>
                  <a:gd name="T83" fmla="*/ 84 h 113"/>
                  <a:gd name="T84" fmla="*/ 51 w 88"/>
                  <a:gd name="T85" fmla="*/ 71 h 113"/>
                  <a:gd name="T86" fmla="*/ 46 w 88"/>
                  <a:gd name="T87" fmla="*/ 71 h 113"/>
                  <a:gd name="T88" fmla="*/ 42 w 88"/>
                  <a:gd name="T89" fmla="*/ 76 h 113"/>
                  <a:gd name="T90" fmla="*/ 38 w 88"/>
                  <a:gd name="T91" fmla="*/ 71 h 113"/>
                  <a:gd name="T92" fmla="*/ 30 w 88"/>
                  <a:gd name="T93" fmla="*/ 63 h 113"/>
                  <a:gd name="T94" fmla="*/ 34 w 88"/>
                  <a:gd name="T95" fmla="*/ 59 h 113"/>
                  <a:gd name="T96" fmla="*/ 38 w 88"/>
                  <a:gd name="T97" fmla="*/ 51 h 113"/>
                  <a:gd name="T98" fmla="*/ 51 w 88"/>
                  <a:gd name="T99" fmla="*/ 42 h 113"/>
                  <a:gd name="T100" fmla="*/ 38 w 88"/>
                  <a:gd name="T101" fmla="*/ 38 h 113"/>
                  <a:gd name="T102" fmla="*/ 30 w 88"/>
                  <a:gd name="T103" fmla="*/ 34 h 113"/>
                  <a:gd name="T104" fmla="*/ 38 w 88"/>
                  <a:gd name="T105" fmla="*/ 30 h 113"/>
                  <a:gd name="T106" fmla="*/ 46 w 88"/>
                  <a:gd name="T107" fmla="*/ 25 h 113"/>
                  <a:gd name="T108" fmla="*/ 55 w 88"/>
                  <a:gd name="T109" fmla="*/ 17 h 113"/>
                  <a:gd name="T110" fmla="*/ 67 w 88"/>
                  <a:gd name="T111" fmla="*/ 17 h 113"/>
                  <a:gd name="T112" fmla="*/ 80 w 88"/>
                  <a:gd name="T113" fmla="*/ 17 h 113"/>
                  <a:gd name="T114" fmla="*/ 71 w 88"/>
                  <a:gd name="T115" fmla="*/ 30 h 113"/>
                  <a:gd name="T116" fmla="*/ 88 w 88"/>
                  <a:gd name="T117" fmla="*/ 21 h 113"/>
                  <a:gd name="T118" fmla="*/ 76 w 88"/>
                  <a:gd name="T119" fmla="*/ 9 h 113"/>
                  <a:gd name="T120" fmla="*/ 67 w 88"/>
                  <a:gd name="T121" fmla="*/ 5 h 113"/>
                  <a:gd name="T122" fmla="*/ 55 w 88"/>
                  <a:gd name="T123" fmla="*/ 0 h 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8"/>
                  <a:gd name="T187" fmla="*/ 0 h 113"/>
                  <a:gd name="T188" fmla="*/ 88 w 88"/>
                  <a:gd name="T189" fmla="*/ 113 h 1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8" h="113">
                    <a:moveTo>
                      <a:pt x="55" y="0"/>
                    </a:moveTo>
                    <a:lnTo>
                      <a:pt x="46" y="5"/>
                    </a:lnTo>
                    <a:lnTo>
                      <a:pt x="42" y="9"/>
                    </a:lnTo>
                    <a:lnTo>
                      <a:pt x="38" y="13"/>
                    </a:lnTo>
                    <a:lnTo>
                      <a:pt x="30" y="17"/>
                    </a:lnTo>
                    <a:lnTo>
                      <a:pt x="21" y="17"/>
                    </a:lnTo>
                    <a:lnTo>
                      <a:pt x="21" y="13"/>
                    </a:lnTo>
                    <a:lnTo>
                      <a:pt x="21" y="9"/>
                    </a:lnTo>
                    <a:lnTo>
                      <a:pt x="21" y="0"/>
                    </a:lnTo>
                    <a:lnTo>
                      <a:pt x="13" y="5"/>
                    </a:lnTo>
                    <a:lnTo>
                      <a:pt x="9" y="9"/>
                    </a:lnTo>
                    <a:lnTo>
                      <a:pt x="9" y="17"/>
                    </a:lnTo>
                    <a:lnTo>
                      <a:pt x="9" y="25"/>
                    </a:lnTo>
                    <a:lnTo>
                      <a:pt x="13" y="38"/>
                    </a:lnTo>
                    <a:lnTo>
                      <a:pt x="17" y="51"/>
                    </a:lnTo>
                    <a:lnTo>
                      <a:pt x="21" y="59"/>
                    </a:lnTo>
                    <a:lnTo>
                      <a:pt x="25" y="71"/>
                    </a:lnTo>
                    <a:lnTo>
                      <a:pt x="25" y="84"/>
                    </a:lnTo>
                    <a:lnTo>
                      <a:pt x="21" y="80"/>
                    </a:lnTo>
                    <a:lnTo>
                      <a:pt x="21" y="84"/>
                    </a:lnTo>
                    <a:lnTo>
                      <a:pt x="17" y="80"/>
                    </a:lnTo>
                    <a:lnTo>
                      <a:pt x="13" y="76"/>
                    </a:lnTo>
                    <a:lnTo>
                      <a:pt x="9" y="71"/>
                    </a:lnTo>
                    <a:lnTo>
                      <a:pt x="0" y="71"/>
                    </a:lnTo>
                    <a:lnTo>
                      <a:pt x="9" y="80"/>
                    </a:lnTo>
                    <a:lnTo>
                      <a:pt x="9" y="96"/>
                    </a:lnTo>
                    <a:lnTo>
                      <a:pt x="9" y="101"/>
                    </a:lnTo>
                    <a:lnTo>
                      <a:pt x="13" y="105"/>
                    </a:lnTo>
                    <a:lnTo>
                      <a:pt x="17" y="109"/>
                    </a:lnTo>
                    <a:lnTo>
                      <a:pt x="25" y="109"/>
                    </a:lnTo>
                    <a:lnTo>
                      <a:pt x="34" y="113"/>
                    </a:lnTo>
                    <a:lnTo>
                      <a:pt x="67" y="113"/>
                    </a:lnTo>
                    <a:lnTo>
                      <a:pt x="67" y="105"/>
                    </a:lnTo>
                    <a:lnTo>
                      <a:pt x="63" y="105"/>
                    </a:lnTo>
                    <a:lnTo>
                      <a:pt x="59" y="96"/>
                    </a:lnTo>
                    <a:lnTo>
                      <a:pt x="59" y="88"/>
                    </a:lnTo>
                    <a:lnTo>
                      <a:pt x="55" y="96"/>
                    </a:lnTo>
                    <a:lnTo>
                      <a:pt x="51" y="96"/>
                    </a:lnTo>
                    <a:lnTo>
                      <a:pt x="46" y="92"/>
                    </a:lnTo>
                    <a:lnTo>
                      <a:pt x="42" y="92"/>
                    </a:lnTo>
                    <a:lnTo>
                      <a:pt x="38" y="92"/>
                    </a:lnTo>
                    <a:lnTo>
                      <a:pt x="42" y="84"/>
                    </a:lnTo>
                    <a:lnTo>
                      <a:pt x="51" y="71"/>
                    </a:lnTo>
                    <a:lnTo>
                      <a:pt x="46" y="71"/>
                    </a:lnTo>
                    <a:lnTo>
                      <a:pt x="42" y="76"/>
                    </a:lnTo>
                    <a:lnTo>
                      <a:pt x="38" y="71"/>
                    </a:lnTo>
                    <a:lnTo>
                      <a:pt x="30" y="63"/>
                    </a:lnTo>
                    <a:lnTo>
                      <a:pt x="34" y="59"/>
                    </a:lnTo>
                    <a:lnTo>
                      <a:pt x="38" y="51"/>
                    </a:lnTo>
                    <a:lnTo>
                      <a:pt x="51" y="42"/>
                    </a:lnTo>
                    <a:lnTo>
                      <a:pt x="38" y="38"/>
                    </a:lnTo>
                    <a:lnTo>
                      <a:pt x="30" y="34"/>
                    </a:lnTo>
                    <a:lnTo>
                      <a:pt x="38" y="30"/>
                    </a:lnTo>
                    <a:lnTo>
                      <a:pt x="46" y="25"/>
                    </a:lnTo>
                    <a:lnTo>
                      <a:pt x="55" y="17"/>
                    </a:lnTo>
                    <a:lnTo>
                      <a:pt x="67" y="17"/>
                    </a:lnTo>
                    <a:lnTo>
                      <a:pt x="80" y="17"/>
                    </a:lnTo>
                    <a:lnTo>
                      <a:pt x="71" y="30"/>
                    </a:lnTo>
                    <a:lnTo>
                      <a:pt x="88" y="21"/>
                    </a:lnTo>
                    <a:lnTo>
                      <a:pt x="76" y="9"/>
                    </a:lnTo>
                    <a:lnTo>
                      <a:pt x="67" y="5"/>
                    </a:lnTo>
                    <a:lnTo>
                      <a:pt x="55" y="0"/>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5" name="Freeform 468">
                <a:extLst>
                  <a:ext uri="{FF2B5EF4-FFF2-40B4-BE49-F238E27FC236}">
                    <a16:creationId xmlns:a16="http://schemas.microsoft.com/office/drawing/2014/main" id="{4ACD26E5-96C8-E716-77A8-991019CD4620}"/>
                  </a:ext>
                </a:extLst>
              </p:cNvPr>
              <p:cNvSpPr>
                <a:spLocks/>
              </p:cNvSpPr>
              <p:nvPr/>
            </p:nvSpPr>
            <p:spPr bwMode="auto">
              <a:xfrm>
                <a:off x="3001131" y="4266235"/>
                <a:ext cx="28198" cy="79901"/>
              </a:xfrm>
              <a:custGeom>
                <a:avLst/>
                <a:gdLst>
                  <a:gd name="T0" fmla="*/ 21 w 38"/>
                  <a:gd name="T1" fmla="*/ 0 h 113"/>
                  <a:gd name="T2" fmla="*/ 13 w 38"/>
                  <a:gd name="T3" fmla="*/ 4 h 113"/>
                  <a:gd name="T4" fmla="*/ 0 w 38"/>
                  <a:gd name="T5" fmla="*/ 8 h 113"/>
                  <a:gd name="T6" fmla="*/ 8 w 38"/>
                  <a:gd name="T7" fmla="*/ 34 h 113"/>
                  <a:gd name="T8" fmla="*/ 17 w 38"/>
                  <a:gd name="T9" fmla="*/ 63 h 113"/>
                  <a:gd name="T10" fmla="*/ 29 w 38"/>
                  <a:gd name="T11" fmla="*/ 88 h 113"/>
                  <a:gd name="T12" fmla="*/ 38 w 38"/>
                  <a:gd name="T13" fmla="*/ 113 h 113"/>
                  <a:gd name="T14" fmla="*/ 34 w 38"/>
                  <a:gd name="T15" fmla="*/ 92 h 113"/>
                  <a:gd name="T16" fmla="*/ 29 w 38"/>
                  <a:gd name="T17" fmla="*/ 84 h 113"/>
                  <a:gd name="T18" fmla="*/ 29 w 38"/>
                  <a:gd name="T19" fmla="*/ 71 h 113"/>
                  <a:gd name="T20" fmla="*/ 29 w 38"/>
                  <a:gd name="T21" fmla="*/ 59 h 113"/>
                  <a:gd name="T22" fmla="*/ 29 w 38"/>
                  <a:gd name="T23" fmla="*/ 63 h 113"/>
                  <a:gd name="T24" fmla="*/ 34 w 38"/>
                  <a:gd name="T25" fmla="*/ 59 h 113"/>
                  <a:gd name="T26" fmla="*/ 38 w 38"/>
                  <a:gd name="T27" fmla="*/ 67 h 113"/>
                  <a:gd name="T28" fmla="*/ 38 w 38"/>
                  <a:gd name="T29" fmla="*/ 50 h 113"/>
                  <a:gd name="T30" fmla="*/ 34 w 38"/>
                  <a:gd name="T31" fmla="*/ 34 h 113"/>
                  <a:gd name="T32" fmla="*/ 21 w 38"/>
                  <a:gd name="T33" fmla="*/ 0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113"/>
                  <a:gd name="T53" fmla="*/ 38 w 38"/>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113">
                    <a:moveTo>
                      <a:pt x="21" y="0"/>
                    </a:moveTo>
                    <a:lnTo>
                      <a:pt x="13" y="4"/>
                    </a:lnTo>
                    <a:lnTo>
                      <a:pt x="0" y="8"/>
                    </a:lnTo>
                    <a:lnTo>
                      <a:pt x="8" y="34"/>
                    </a:lnTo>
                    <a:lnTo>
                      <a:pt x="17" y="63"/>
                    </a:lnTo>
                    <a:lnTo>
                      <a:pt x="29" y="88"/>
                    </a:lnTo>
                    <a:lnTo>
                      <a:pt x="38" y="113"/>
                    </a:lnTo>
                    <a:lnTo>
                      <a:pt x="34" y="92"/>
                    </a:lnTo>
                    <a:lnTo>
                      <a:pt x="29" y="84"/>
                    </a:lnTo>
                    <a:lnTo>
                      <a:pt x="29" y="71"/>
                    </a:lnTo>
                    <a:lnTo>
                      <a:pt x="29" y="59"/>
                    </a:lnTo>
                    <a:lnTo>
                      <a:pt x="29" y="63"/>
                    </a:lnTo>
                    <a:lnTo>
                      <a:pt x="34" y="59"/>
                    </a:lnTo>
                    <a:lnTo>
                      <a:pt x="38" y="67"/>
                    </a:lnTo>
                    <a:lnTo>
                      <a:pt x="38" y="50"/>
                    </a:lnTo>
                    <a:lnTo>
                      <a:pt x="34" y="34"/>
                    </a:lnTo>
                    <a:lnTo>
                      <a:pt x="21" y="0"/>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7" name="Text Box 472">
                <a:extLst>
                  <a:ext uri="{FF2B5EF4-FFF2-40B4-BE49-F238E27FC236}">
                    <a16:creationId xmlns:a16="http://schemas.microsoft.com/office/drawing/2014/main" id="{3CF65588-74C3-2E96-3075-037E1CEEAE35}"/>
                  </a:ext>
                </a:extLst>
              </p:cNvPr>
              <p:cNvSpPr txBox="1">
                <a:spLocks noChangeArrowheads="1"/>
              </p:cNvSpPr>
              <p:nvPr/>
            </p:nvSpPr>
            <p:spPr bwMode="auto">
              <a:xfrm>
                <a:off x="3951587" y="3332720"/>
                <a:ext cx="1230013" cy="1204059"/>
              </a:xfrm>
              <a:prstGeom prst="rect">
                <a:avLst/>
              </a:prstGeom>
              <a:solidFill>
                <a:srgbClr val="FFC000"/>
              </a:solidFill>
              <a:ln>
                <a:noFill/>
              </a:ln>
            </p:spPr>
            <p:txBody>
              <a:bodyPr wrap="square">
                <a:spAutoFit/>
              </a:bodyPr>
              <a:lstStyle>
                <a:lvl1pPr eaLnBrk="0" hangingPunct="0">
                  <a:defRPr kumimoji="1" sz="2600">
                    <a:solidFill>
                      <a:schemeClr val="tx2"/>
                    </a:solidFill>
                    <a:latin typeface="HGPｺﾞｼｯｸE" panose="020B0900000000000000" pitchFamily="34" charset="-128"/>
                    <a:ea typeface="HGPｺﾞｼｯｸE" panose="020B0900000000000000" pitchFamily="34" charset="-128"/>
                  </a:defRPr>
                </a:lvl1pPr>
                <a:lvl2pPr marL="742950" indent="-285750" eaLnBrk="0" hangingPunct="0">
                  <a:defRPr kumimoji="1" sz="2600">
                    <a:solidFill>
                      <a:schemeClr val="tx2"/>
                    </a:solidFill>
                    <a:latin typeface="HGPｺﾞｼｯｸE" panose="020B0900000000000000" pitchFamily="34" charset="-128"/>
                    <a:ea typeface="HGPｺﾞｼｯｸE" panose="020B0900000000000000" pitchFamily="34" charset="-128"/>
                  </a:defRPr>
                </a:lvl2pPr>
                <a:lvl3pPr marL="11430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3pPr>
                <a:lvl4pPr marL="16002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4pPr>
                <a:lvl5pPr marL="20574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5pPr>
                <a:lvl6pPr marL="25146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6pPr>
                <a:lvl7pPr marL="29718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7pPr>
                <a:lvl8pPr marL="34290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8pPr>
                <a:lvl9pPr marL="38862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9pPr>
              </a:lstStyle>
              <a:p>
                <a:pPr algn="ctr">
                  <a:lnSpc>
                    <a:spcPct val="100000"/>
                  </a:lnSpc>
                  <a:spcBef>
                    <a:spcPct val="50000"/>
                  </a:spcBef>
                </a:pPr>
                <a:r>
                  <a:rPr kumimoji="0" lang="en-GB" altLang="en-US" sz="12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Programme propagates from server side to client side</a:t>
                </a:r>
                <a:endParaRPr kumimoji="0" lang="en-US" altLang="en-US" sz="1200" b="1" dirty="0">
                  <a:solidFill>
                    <a:schemeClr val="tx1"/>
                  </a:solidFill>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398" name="Picture 473" descr="H-1 Reader">
                <a:extLst>
                  <a:ext uri="{FF2B5EF4-FFF2-40B4-BE49-F238E27FC236}">
                    <a16:creationId xmlns:a16="http://schemas.microsoft.com/office/drawing/2014/main" id="{9B273E9E-7483-6395-9012-402BCCFF50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9819" y="1524700"/>
                <a:ext cx="859693" cy="97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 name="Text Box 403">
                <a:extLst>
                  <a:ext uri="{FF2B5EF4-FFF2-40B4-BE49-F238E27FC236}">
                    <a16:creationId xmlns:a16="http://schemas.microsoft.com/office/drawing/2014/main" id="{DAE1EF4D-CABC-C73C-B344-487F8CA549EA}"/>
                  </a:ext>
                </a:extLst>
              </p:cNvPr>
              <p:cNvSpPr txBox="1">
                <a:spLocks noChangeArrowheads="1"/>
              </p:cNvSpPr>
              <p:nvPr/>
            </p:nvSpPr>
            <p:spPr bwMode="auto">
              <a:xfrm>
                <a:off x="4771194" y="1990877"/>
                <a:ext cx="1152124" cy="376469"/>
              </a:xfrm>
              <a:prstGeom prst="rect">
                <a:avLst/>
              </a:prstGeom>
              <a:solidFill>
                <a:srgbClr val="006666"/>
              </a:solidFill>
              <a:ln>
                <a:noFill/>
              </a:ln>
            </p:spPr>
            <p:txBody>
              <a:bodyPr wrap="square">
                <a:spAutoFit/>
              </a:bodyPr>
              <a:lstStyle>
                <a:lvl1pPr eaLnBrk="0" hangingPunct="0">
                  <a:defRPr kumimoji="1" sz="2600">
                    <a:solidFill>
                      <a:schemeClr val="tx2"/>
                    </a:solidFill>
                    <a:latin typeface="HGPｺﾞｼｯｸE" panose="020B0900000000000000" pitchFamily="34" charset="-128"/>
                    <a:ea typeface="HGPｺﾞｼｯｸE" panose="020B0900000000000000" pitchFamily="34" charset="-128"/>
                  </a:defRPr>
                </a:lvl1pPr>
                <a:lvl2pPr marL="742950" indent="-285750" eaLnBrk="0" hangingPunct="0">
                  <a:defRPr kumimoji="1" sz="2600">
                    <a:solidFill>
                      <a:schemeClr val="tx2"/>
                    </a:solidFill>
                    <a:latin typeface="HGPｺﾞｼｯｸE" panose="020B0900000000000000" pitchFamily="34" charset="-128"/>
                    <a:ea typeface="HGPｺﾞｼｯｸE" panose="020B0900000000000000" pitchFamily="34" charset="-128"/>
                  </a:defRPr>
                </a:lvl2pPr>
                <a:lvl3pPr marL="11430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3pPr>
                <a:lvl4pPr marL="16002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4pPr>
                <a:lvl5pPr marL="20574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5pPr>
                <a:lvl6pPr marL="25146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6pPr>
                <a:lvl7pPr marL="29718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7pPr>
                <a:lvl8pPr marL="34290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8pPr>
                <a:lvl9pPr marL="38862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9pPr>
              </a:lstStyle>
              <a:p>
                <a:pPr algn="ctr">
                  <a:lnSpc>
                    <a:spcPct val="100000"/>
                  </a:lnSpc>
                </a:pPr>
                <a:r>
                  <a:rPr kumimoji="0" lang="en-GB" altLang="en-US" sz="700" b="1" dirty="0">
                    <a:solidFill>
                      <a:schemeClr val="bg1"/>
                    </a:solidFill>
                    <a:latin typeface="Tahoma" panose="020B0604030504040204" pitchFamily="34" charset="0"/>
                    <a:ea typeface="ＭＳ Ｐゴシック" panose="020B0600070205080204" pitchFamily="34" charset="-128"/>
                  </a:rPr>
                  <a:t>Video Recorder</a:t>
                </a:r>
              </a:p>
              <a:p>
                <a:pPr algn="ctr">
                  <a:lnSpc>
                    <a:spcPct val="100000"/>
                  </a:lnSpc>
                </a:pPr>
                <a:r>
                  <a:rPr kumimoji="0" lang="en-GB" altLang="en-US" sz="700" b="1" dirty="0">
                    <a:solidFill>
                      <a:schemeClr val="bg1"/>
                    </a:solidFill>
                    <a:latin typeface="Tahoma" panose="020B0604030504040204" pitchFamily="34" charset="0"/>
                    <a:ea typeface="ＭＳ Ｐゴシック" panose="020B0600070205080204" pitchFamily="34" charset="-128"/>
                  </a:rPr>
                  <a:t>Server</a:t>
                </a:r>
                <a:endParaRPr kumimoji="0" lang="en-US" altLang="en-US" sz="700" b="1" dirty="0">
                  <a:solidFill>
                    <a:schemeClr val="bg1"/>
                  </a:solidFill>
                  <a:latin typeface="Tahoma" panose="020B0604030504040204" pitchFamily="34" charset="0"/>
                  <a:ea typeface="ＭＳ Ｐゴシック" panose="020B0600070205080204" pitchFamily="34" charset="-128"/>
                </a:endParaRPr>
              </a:p>
            </p:txBody>
          </p:sp>
          <p:pic>
            <p:nvPicPr>
              <p:cNvPr id="400" name="Picture 474" descr="Picture21">
                <a:extLst>
                  <a:ext uri="{FF2B5EF4-FFF2-40B4-BE49-F238E27FC236}">
                    <a16:creationId xmlns:a16="http://schemas.microsoft.com/office/drawing/2014/main" id="{DA0F175F-96B7-60EF-D6CB-36350B8C569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2192" y="1886704"/>
                <a:ext cx="790100" cy="50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 name="Picture 475" descr="Picture21">
                <a:extLst>
                  <a:ext uri="{FF2B5EF4-FFF2-40B4-BE49-F238E27FC236}">
                    <a16:creationId xmlns:a16="http://schemas.microsoft.com/office/drawing/2014/main" id="{C8B9BF57-683C-B684-9D4E-75AE6346A23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36757" y="4787345"/>
                <a:ext cx="443125" cy="28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476">
                <a:extLst>
                  <a:ext uri="{FF2B5EF4-FFF2-40B4-BE49-F238E27FC236}">
                    <a16:creationId xmlns:a16="http://schemas.microsoft.com/office/drawing/2014/main" id="{FA6512E6-D082-4923-4E0A-0AA8005846F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7697" y="2672620"/>
                <a:ext cx="253790" cy="2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03" name="Picture 477">
                <a:extLst>
                  <a:ext uri="{FF2B5EF4-FFF2-40B4-BE49-F238E27FC236}">
                    <a16:creationId xmlns:a16="http://schemas.microsoft.com/office/drawing/2014/main" id="{CCBB5739-D87C-72FB-4E54-8CF16FAF9C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97181" y="2949612"/>
                <a:ext cx="253790" cy="2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04" name="Picture 478">
                <a:extLst>
                  <a:ext uri="{FF2B5EF4-FFF2-40B4-BE49-F238E27FC236}">
                    <a16:creationId xmlns:a16="http://schemas.microsoft.com/office/drawing/2014/main" id="{B5BC79C1-86F4-F4F7-A447-FEABF896762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78860" y="5032377"/>
                <a:ext cx="253790" cy="2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05" name="Picture 479">
                <a:extLst>
                  <a:ext uri="{FF2B5EF4-FFF2-40B4-BE49-F238E27FC236}">
                    <a16:creationId xmlns:a16="http://schemas.microsoft.com/office/drawing/2014/main" id="{C99FECC1-9636-65BC-E2DA-B0EF2AEB5D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4708" y="5445201"/>
                <a:ext cx="253790" cy="2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06" name="Picture 480">
                <a:extLst>
                  <a:ext uri="{FF2B5EF4-FFF2-40B4-BE49-F238E27FC236}">
                    <a16:creationId xmlns:a16="http://schemas.microsoft.com/office/drawing/2014/main" id="{5E73E4B2-E56C-DBD4-47BD-0B4EF5D2B21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1841" y="5250775"/>
                <a:ext cx="253790" cy="2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07" name="Picture 481">
                <a:extLst>
                  <a:ext uri="{FF2B5EF4-FFF2-40B4-BE49-F238E27FC236}">
                    <a16:creationId xmlns:a16="http://schemas.microsoft.com/office/drawing/2014/main" id="{3C3317CC-B06D-7E11-BCDE-BFB19B20BE7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5919" y="3756617"/>
                <a:ext cx="253790" cy="2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08" name="Picture 482">
                <a:extLst>
                  <a:ext uri="{FF2B5EF4-FFF2-40B4-BE49-F238E27FC236}">
                    <a16:creationId xmlns:a16="http://schemas.microsoft.com/office/drawing/2014/main" id="{2441C4F0-B7B7-6B98-9DA6-583CF7470DF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22904" y="2659304"/>
                <a:ext cx="253790" cy="2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09" name="Text Box 403">
                <a:extLst>
                  <a:ext uri="{FF2B5EF4-FFF2-40B4-BE49-F238E27FC236}">
                    <a16:creationId xmlns:a16="http://schemas.microsoft.com/office/drawing/2014/main" id="{65493A15-C3D4-8E0B-8ABB-D45532B5CA79}"/>
                  </a:ext>
                </a:extLst>
              </p:cNvPr>
              <p:cNvSpPr txBox="1">
                <a:spLocks noChangeArrowheads="1"/>
              </p:cNvSpPr>
              <p:nvPr/>
            </p:nvSpPr>
            <p:spPr bwMode="auto">
              <a:xfrm>
                <a:off x="5395614" y="5437091"/>
                <a:ext cx="1100658" cy="376469"/>
              </a:xfrm>
              <a:prstGeom prst="rect">
                <a:avLst/>
              </a:prstGeom>
              <a:solidFill>
                <a:srgbClr val="006666"/>
              </a:solidFill>
              <a:ln>
                <a:noFill/>
              </a:ln>
            </p:spPr>
            <p:txBody>
              <a:bodyPr wrap="square">
                <a:spAutoFit/>
              </a:bodyPr>
              <a:lstStyle>
                <a:lvl1pPr eaLnBrk="0" hangingPunct="0">
                  <a:defRPr kumimoji="1" sz="2600">
                    <a:solidFill>
                      <a:schemeClr val="tx2"/>
                    </a:solidFill>
                    <a:latin typeface="HGPｺﾞｼｯｸE" panose="020B0900000000000000" pitchFamily="34" charset="-128"/>
                    <a:ea typeface="HGPｺﾞｼｯｸE" panose="020B0900000000000000" pitchFamily="34" charset="-128"/>
                  </a:defRPr>
                </a:lvl1pPr>
                <a:lvl2pPr marL="742950" indent="-285750" eaLnBrk="0" hangingPunct="0">
                  <a:defRPr kumimoji="1" sz="2600">
                    <a:solidFill>
                      <a:schemeClr val="tx2"/>
                    </a:solidFill>
                    <a:latin typeface="HGPｺﾞｼｯｸE" panose="020B0900000000000000" pitchFamily="34" charset="-128"/>
                    <a:ea typeface="HGPｺﾞｼｯｸE" panose="020B0900000000000000" pitchFamily="34" charset="-128"/>
                  </a:defRPr>
                </a:lvl2pPr>
                <a:lvl3pPr marL="11430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3pPr>
                <a:lvl4pPr marL="16002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4pPr>
                <a:lvl5pPr marL="20574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5pPr>
                <a:lvl6pPr marL="25146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6pPr>
                <a:lvl7pPr marL="29718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7pPr>
                <a:lvl8pPr marL="34290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8pPr>
                <a:lvl9pPr marL="38862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9pPr>
              </a:lstStyle>
              <a:p>
                <a:pPr algn="ctr">
                  <a:lnSpc>
                    <a:spcPct val="100000"/>
                  </a:lnSpc>
                </a:pPr>
                <a:r>
                  <a:rPr kumimoji="0" lang="en-GB" altLang="en-US" sz="700" b="1" dirty="0">
                    <a:solidFill>
                      <a:schemeClr val="bg1"/>
                    </a:solidFill>
                    <a:latin typeface="Tahoma" panose="020B0604030504040204" pitchFamily="34" charset="0"/>
                    <a:ea typeface="ＭＳ Ｐゴシック" panose="020B0600070205080204" pitchFamily="34" charset="-128"/>
                  </a:rPr>
                  <a:t>Access Control</a:t>
                </a:r>
              </a:p>
              <a:p>
                <a:pPr algn="ctr">
                  <a:lnSpc>
                    <a:spcPct val="100000"/>
                  </a:lnSpc>
                </a:pPr>
                <a:r>
                  <a:rPr kumimoji="0" lang="en-GB" altLang="en-US" sz="700" b="1" dirty="0">
                    <a:solidFill>
                      <a:schemeClr val="bg1"/>
                    </a:solidFill>
                    <a:latin typeface="Tahoma" panose="020B0604030504040204" pitchFamily="34" charset="0"/>
                    <a:ea typeface="ＭＳ Ｐゴシック" panose="020B0600070205080204" pitchFamily="34" charset="-128"/>
                  </a:rPr>
                  <a:t>Server</a:t>
                </a:r>
                <a:endParaRPr kumimoji="0" lang="en-US" altLang="en-US" sz="700" b="1" dirty="0">
                  <a:solidFill>
                    <a:schemeClr val="bg1"/>
                  </a:solidFill>
                  <a:latin typeface="Tahoma" panose="020B0604030504040204" pitchFamily="34" charset="0"/>
                  <a:ea typeface="ＭＳ Ｐゴシック" panose="020B0600070205080204" pitchFamily="34" charset="-128"/>
                </a:endParaRPr>
              </a:p>
            </p:txBody>
          </p:sp>
          <p:sp>
            <p:nvSpPr>
              <p:cNvPr id="410" name="Text Box 403">
                <a:extLst>
                  <a:ext uri="{FF2B5EF4-FFF2-40B4-BE49-F238E27FC236}">
                    <a16:creationId xmlns:a16="http://schemas.microsoft.com/office/drawing/2014/main" id="{AED23484-F72A-B02C-A6E9-8864ECC76F36}"/>
                  </a:ext>
                </a:extLst>
              </p:cNvPr>
              <p:cNvSpPr txBox="1">
                <a:spLocks noChangeArrowheads="1"/>
              </p:cNvSpPr>
              <p:nvPr/>
            </p:nvSpPr>
            <p:spPr bwMode="auto">
              <a:xfrm>
                <a:off x="2262341" y="2341492"/>
                <a:ext cx="1061314" cy="239572"/>
              </a:xfrm>
              <a:prstGeom prst="rect">
                <a:avLst/>
              </a:prstGeom>
              <a:solidFill>
                <a:srgbClr val="006666"/>
              </a:solidFill>
              <a:ln>
                <a:noFill/>
              </a:ln>
            </p:spPr>
            <p:txBody>
              <a:bodyPr wrap="square">
                <a:spAutoFit/>
              </a:bodyPr>
              <a:lstStyle>
                <a:lvl1pPr eaLnBrk="0" hangingPunct="0">
                  <a:defRPr kumimoji="1" sz="2600">
                    <a:solidFill>
                      <a:schemeClr val="tx2"/>
                    </a:solidFill>
                    <a:latin typeface="HGPｺﾞｼｯｸE" panose="020B0900000000000000" pitchFamily="34" charset="-128"/>
                    <a:ea typeface="HGPｺﾞｼｯｸE" panose="020B0900000000000000" pitchFamily="34" charset="-128"/>
                  </a:defRPr>
                </a:lvl1pPr>
                <a:lvl2pPr marL="742950" indent="-285750" eaLnBrk="0" hangingPunct="0">
                  <a:defRPr kumimoji="1" sz="2600">
                    <a:solidFill>
                      <a:schemeClr val="tx2"/>
                    </a:solidFill>
                    <a:latin typeface="HGPｺﾞｼｯｸE" panose="020B0900000000000000" pitchFamily="34" charset="-128"/>
                    <a:ea typeface="HGPｺﾞｼｯｸE" panose="020B0900000000000000" pitchFamily="34" charset="-128"/>
                  </a:defRPr>
                </a:lvl2pPr>
                <a:lvl3pPr marL="11430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3pPr>
                <a:lvl4pPr marL="16002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4pPr>
                <a:lvl5pPr marL="20574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5pPr>
                <a:lvl6pPr marL="25146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6pPr>
                <a:lvl7pPr marL="29718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7pPr>
                <a:lvl8pPr marL="34290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8pPr>
                <a:lvl9pPr marL="38862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9pPr>
              </a:lstStyle>
              <a:p>
                <a:pPr algn="ctr">
                  <a:lnSpc>
                    <a:spcPct val="100000"/>
                  </a:lnSpc>
                </a:pPr>
                <a:r>
                  <a:rPr kumimoji="0" lang="en-GB" altLang="en-US" sz="700" b="1" dirty="0">
                    <a:solidFill>
                      <a:schemeClr val="bg1"/>
                    </a:solidFill>
                    <a:latin typeface="Tahoma" panose="020B0604030504040204" pitchFamily="34" charset="0"/>
                    <a:ea typeface="ＭＳ Ｐゴシック" panose="020B0600070205080204" pitchFamily="34" charset="-128"/>
                  </a:rPr>
                  <a:t>User Terminals</a:t>
                </a:r>
                <a:endParaRPr kumimoji="0" lang="en-US" altLang="en-US" sz="700" b="1" dirty="0">
                  <a:solidFill>
                    <a:schemeClr val="bg1"/>
                  </a:solidFill>
                  <a:latin typeface="Tahoma" panose="020B0604030504040204" pitchFamily="34" charset="0"/>
                  <a:ea typeface="ＭＳ Ｐゴシック" panose="020B0600070205080204" pitchFamily="34" charset="-128"/>
                </a:endParaRPr>
              </a:p>
            </p:txBody>
          </p:sp>
          <p:sp>
            <p:nvSpPr>
              <p:cNvPr id="411" name="Text Box 403">
                <a:extLst>
                  <a:ext uri="{FF2B5EF4-FFF2-40B4-BE49-F238E27FC236}">
                    <a16:creationId xmlns:a16="http://schemas.microsoft.com/office/drawing/2014/main" id="{4FCDB4A2-07E3-2D2C-A2C1-475B0FEACA27}"/>
                  </a:ext>
                </a:extLst>
              </p:cNvPr>
              <p:cNvSpPr txBox="1">
                <a:spLocks noChangeArrowheads="1"/>
              </p:cNvSpPr>
              <p:nvPr/>
            </p:nvSpPr>
            <p:spPr bwMode="auto">
              <a:xfrm>
                <a:off x="1659007" y="4526223"/>
                <a:ext cx="1120803" cy="239572"/>
              </a:xfrm>
              <a:prstGeom prst="rect">
                <a:avLst/>
              </a:prstGeom>
              <a:solidFill>
                <a:srgbClr val="006666"/>
              </a:solidFill>
              <a:ln>
                <a:noFill/>
              </a:ln>
            </p:spPr>
            <p:txBody>
              <a:bodyPr wrap="square">
                <a:spAutoFit/>
              </a:bodyPr>
              <a:lstStyle>
                <a:lvl1pPr eaLnBrk="0" hangingPunct="0">
                  <a:defRPr kumimoji="1" sz="2600">
                    <a:solidFill>
                      <a:schemeClr val="tx2"/>
                    </a:solidFill>
                    <a:latin typeface="HGPｺﾞｼｯｸE" panose="020B0900000000000000" pitchFamily="34" charset="-128"/>
                    <a:ea typeface="HGPｺﾞｼｯｸE" panose="020B0900000000000000" pitchFamily="34" charset="-128"/>
                  </a:defRPr>
                </a:lvl1pPr>
                <a:lvl2pPr marL="742950" indent="-285750" eaLnBrk="0" hangingPunct="0">
                  <a:defRPr kumimoji="1" sz="2600">
                    <a:solidFill>
                      <a:schemeClr val="tx2"/>
                    </a:solidFill>
                    <a:latin typeface="HGPｺﾞｼｯｸE" panose="020B0900000000000000" pitchFamily="34" charset="-128"/>
                    <a:ea typeface="HGPｺﾞｼｯｸE" panose="020B0900000000000000" pitchFamily="34" charset="-128"/>
                  </a:defRPr>
                </a:lvl2pPr>
                <a:lvl3pPr marL="11430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3pPr>
                <a:lvl4pPr marL="16002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4pPr>
                <a:lvl5pPr marL="20574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5pPr>
                <a:lvl6pPr marL="25146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6pPr>
                <a:lvl7pPr marL="29718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7pPr>
                <a:lvl8pPr marL="34290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8pPr>
                <a:lvl9pPr marL="38862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9pPr>
              </a:lstStyle>
              <a:p>
                <a:pPr algn="ctr">
                  <a:lnSpc>
                    <a:spcPct val="100000"/>
                  </a:lnSpc>
                </a:pPr>
                <a:r>
                  <a:rPr kumimoji="0" lang="en-GB" altLang="en-US" sz="700" b="1" dirty="0">
                    <a:solidFill>
                      <a:schemeClr val="bg1"/>
                    </a:solidFill>
                    <a:latin typeface="Tahoma" panose="020B0604030504040204" pitchFamily="34" charset="0"/>
                    <a:ea typeface="ＭＳ Ｐゴシック" panose="020B0600070205080204" pitchFamily="34" charset="-128"/>
                  </a:rPr>
                  <a:t>User Terminals</a:t>
                </a:r>
                <a:endParaRPr kumimoji="0" lang="en-US" altLang="en-US" sz="700" b="1" dirty="0">
                  <a:solidFill>
                    <a:schemeClr val="bg1"/>
                  </a:solidFill>
                  <a:latin typeface="Tahoma" panose="020B0604030504040204" pitchFamily="34" charset="0"/>
                  <a:ea typeface="ＭＳ Ｐゴシック" panose="020B0600070205080204" pitchFamily="34" charset="-128"/>
                </a:endParaRPr>
              </a:p>
            </p:txBody>
          </p:sp>
          <p:sp>
            <p:nvSpPr>
              <p:cNvPr id="483" name="Text Box 403">
                <a:extLst>
                  <a:ext uri="{FF2B5EF4-FFF2-40B4-BE49-F238E27FC236}">
                    <a16:creationId xmlns:a16="http://schemas.microsoft.com/office/drawing/2014/main" id="{4554E0F2-DC7C-A49E-6752-D720ACFFCE1A}"/>
                  </a:ext>
                </a:extLst>
              </p:cNvPr>
              <p:cNvSpPr txBox="1">
                <a:spLocks noChangeArrowheads="1"/>
              </p:cNvSpPr>
              <p:nvPr/>
            </p:nvSpPr>
            <p:spPr bwMode="auto">
              <a:xfrm>
                <a:off x="5650333" y="3984025"/>
                <a:ext cx="1100658" cy="376469"/>
              </a:xfrm>
              <a:prstGeom prst="rect">
                <a:avLst/>
              </a:prstGeom>
              <a:solidFill>
                <a:srgbClr val="006666"/>
              </a:solidFill>
              <a:ln>
                <a:noFill/>
              </a:ln>
            </p:spPr>
            <p:txBody>
              <a:bodyPr wrap="square">
                <a:spAutoFit/>
              </a:bodyPr>
              <a:lstStyle>
                <a:lvl1pPr eaLnBrk="0" hangingPunct="0">
                  <a:defRPr kumimoji="1" sz="2600">
                    <a:solidFill>
                      <a:schemeClr val="tx2"/>
                    </a:solidFill>
                    <a:latin typeface="HGPｺﾞｼｯｸE" panose="020B0900000000000000" pitchFamily="34" charset="-128"/>
                    <a:ea typeface="HGPｺﾞｼｯｸE" panose="020B0900000000000000" pitchFamily="34" charset="-128"/>
                  </a:defRPr>
                </a:lvl1pPr>
                <a:lvl2pPr marL="742950" indent="-285750" eaLnBrk="0" hangingPunct="0">
                  <a:defRPr kumimoji="1" sz="2600">
                    <a:solidFill>
                      <a:schemeClr val="tx2"/>
                    </a:solidFill>
                    <a:latin typeface="HGPｺﾞｼｯｸE" panose="020B0900000000000000" pitchFamily="34" charset="-128"/>
                    <a:ea typeface="HGPｺﾞｼｯｸE" panose="020B0900000000000000" pitchFamily="34" charset="-128"/>
                  </a:defRPr>
                </a:lvl2pPr>
                <a:lvl3pPr marL="11430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3pPr>
                <a:lvl4pPr marL="16002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4pPr>
                <a:lvl5pPr marL="20574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5pPr>
                <a:lvl6pPr marL="25146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6pPr>
                <a:lvl7pPr marL="29718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7pPr>
                <a:lvl8pPr marL="34290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8pPr>
                <a:lvl9pPr marL="38862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9pPr>
              </a:lstStyle>
              <a:p>
                <a:pPr algn="ctr">
                  <a:lnSpc>
                    <a:spcPct val="100000"/>
                  </a:lnSpc>
                </a:pPr>
                <a:r>
                  <a:rPr kumimoji="0" lang="en-GB" altLang="en-US" sz="700" b="1" dirty="0" err="1">
                    <a:solidFill>
                      <a:schemeClr val="bg1"/>
                    </a:solidFill>
                    <a:latin typeface="Tahoma" panose="020B0604030504040204" pitchFamily="34" charset="0"/>
                    <a:ea typeface="ＭＳ Ｐゴシック" panose="020B0600070205080204" pitchFamily="34" charset="-128"/>
                  </a:rPr>
                  <a:t>VigilancePro</a:t>
                </a:r>
                <a:endParaRPr kumimoji="0" lang="en-GB" altLang="en-US" sz="700" b="1" dirty="0">
                  <a:solidFill>
                    <a:schemeClr val="bg1"/>
                  </a:solidFill>
                  <a:latin typeface="Tahoma" panose="020B0604030504040204" pitchFamily="34" charset="0"/>
                  <a:ea typeface="ＭＳ Ｐゴシック" panose="020B0600070205080204" pitchFamily="34" charset="-128"/>
                </a:endParaRPr>
              </a:p>
              <a:p>
                <a:pPr algn="ctr">
                  <a:lnSpc>
                    <a:spcPct val="100000"/>
                  </a:lnSpc>
                </a:pPr>
                <a:r>
                  <a:rPr kumimoji="0" lang="en-GB" altLang="en-US" sz="700" b="1" dirty="0">
                    <a:solidFill>
                      <a:schemeClr val="bg1"/>
                    </a:solidFill>
                    <a:latin typeface="Tahoma" panose="020B0604030504040204" pitchFamily="34" charset="0"/>
                    <a:ea typeface="ＭＳ Ｐゴシック" panose="020B0600070205080204" pitchFamily="34" charset="-128"/>
                  </a:rPr>
                  <a:t>Server</a:t>
                </a:r>
              </a:p>
            </p:txBody>
          </p:sp>
          <p:sp>
            <p:nvSpPr>
              <p:cNvPr id="484" name="Text Box 403">
                <a:extLst>
                  <a:ext uri="{FF2B5EF4-FFF2-40B4-BE49-F238E27FC236}">
                    <a16:creationId xmlns:a16="http://schemas.microsoft.com/office/drawing/2014/main" id="{01CB6A71-7768-B93B-AA07-512D6D1960AB}"/>
                  </a:ext>
                </a:extLst>
              </p:cNvPr>
              <p:cNvSpPr txBox="1">
                <a:spLocks noChangeArrowheads="1"/>
              </p:cNvSpPr>
              <p:nvPr/>
            </p:nvSpPr>
            <p:spPr bwMode="auto">
              <a:xfrm>
                <a:off x="7190557" y="4224503"/>
                <a:ext cx="1274318" cy="239572"/>
              </a:xfrm>
              <a:prstGeom prst="rect">
                <a:avLst/>
              </a:prstGeom>
              <a:solidFill>
                <a:srgbClr val="006666"/>
              </a:solidFill>
              <a:ln>
                <a:noFill/>
              </a:ln>
            </p:spPr>
            <p:txBody>
              <a:bodyPr wrap="square">
                <a:spAutoFit/>
              </a:bodyPr>
              <a:lstStyle>
                <a:lvl1pPr eaLnBrk="0" hangingPunct="0">
                  <a:defRPr kumimoji="1" sz="2600">
                    <a:solidFill>
                      <a:schemeClr val="tx2"/>
                    </a:solidFill>
                    <a:latin typeface="HGPｺﾞｼｯｸE" panose="020B0900000000000000" pitchFamily="34" charset="-128"/>
                    <a:ea typeface="HGPｺﾞｼｯｸE" panose="020B0900000000000000" pitchFamily="34" charset="-128"/>
                  </a:defRPr>
                </a:lvl1pPr>
                <a:lvl2pPr marL="742950" indent="-285750" eaLnBrk="0" hangingPunct="0">
                  <a:defRPr kumimoji="1" sz="2600">
                    <a:solidFill>
                      <a:schemeClr val="tx2"/>
                    </a:solidFill>
                    <a:latin typeface="HGPｺﾞｼｯｸE" panose="020B0900000000000000" pitchFamily="34" charset="-128"/>
                    <a:ea typeface="HGPｺﾞｼｯｸE" panose="020B0900000000000000" pitchFamily="34" charset="-128"/>
                  </a:defRPr>
                </a:lvl2pPr>
                <a:lvl3pPr marL="11430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3pPr>
                <a:lvl4pPr marL="16002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4pPr>
                <a:lvl5pPr marL="20574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5pPr>
                <a:lvl6pPr marL="25146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6pPr>
                <a:lvl7pPr marL="29718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7pPr>
                <a:lvl8pPr marL="34290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8pPr>
                <a:lvl9pPr marL="38862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9pPr>
              </a:lstStyle>
              <a:p>
                <a:pPr algn="ctr">
                  <a:lnSpc>
                    <a:spcPct val="100000"/>
                  </a:lnSpc>
                </a:pPr>
                <a:r>
                  <a:rPr kumimoji="0" lang="en-GB" altLang="en-US" sz="700" b="1" dirty="0">
                    <a:solidFill>
                      <a:schemeClr val="bg1"/>
                    </a:solidFill>
                    <a:latin typeface="Tahoma" panose="020B0604030504040204" pitchFamily="34" charset="0"/>
                    <a:ea typeface="ＭＳ Ｐゴシック" panose="020B0600070205080204" pitchFamily="34" charset="-128"/>
                  </a:rPr>
                  <a:t>Control Terminal</a:t>
                </a:r>
                <a:endParaRPr kumimoji="0" lang="en-US" altLang="en-US" sz="700" b="1" dirty="0">
                  <a:solidFill>
                    <a:schemeClr val="bg1"/>
                  </a:solidFill>
                  <a:latin typeface="Tahoma" panose="020B0604030504040204" pitchFamily="34" charset="0"/>
                  <a:ea typeface="ＭＳ Ｐゴシック" panose="020B0600070205080204" pitchFamily="34" charset="-128"/>
                </a:endParaRPr>
              </a:p>
            </p:txBody>
          </p:sp>
          <p:sp>
            <p:nvSpPr>
              <p:cNvPr id="486" name="Text Box 403">
                <a:extLst>
                  <a:ext uri="{FF2B5EF4-FFF2-40B4-BE49-F238E27FC236}">
                    <a16:creationId xmlns:a16="http://schemas.microsoft.com/office/drawing/2014/main" id="{995984C5-C921-DD10-7714-D3CCB933AEDD}"/>
                  </a:ext>
                </a:extLst>
              </p:cNvPr>
              <p:cNvSpPr txBox="1">
                <a:spLocks noChangeArrowheads="1"/>
              </p:cNvSpPr>
              <p:nvPr/>
            </p:nvSpPr>
            <p:spPr bwMode="auto">
              <a:xfrm>
                <a:off x="6766350" y="3070695"/>
                <a:ext cx="1274318" cy="239572"/>
              </a:xfrm>
              <a:prstGeom prst="rect">
                <a:avLst/>
              </a:prstGeom>
              <a:solidFill>
                <a:srgbClr val="006666"/>
              </a:solidFill>
              <a:ln>
                <a:noFill/>
              </a:ln>
            </p:spPr>
            <p:txBody>
              <a:bodyPr wrap="square">
                <a:spAutoFit/>
              </a:bodyPr>
              <a:lstStyle>
                <a:lvl1pPr eaLnBrk="0" hangingPunct="0">
                  <a:defRPr kumimoji="1" sz="2600">
                    <a:solidFill>
                      <a:schemeClr val="tx2"/>
                    </a:solidFill>
                    <a:latin typeface="HGPｺﾞｼｯｸE" panose="020B0900000000000000" pitchFamily="34" charset="-128"/>
                    <a:ea typeface="HGPｺﾞｼｯｸE" panose="020B0900000000000000" pitchFamily="34" charset="-128"/>
                  </a:defRPr>
                </a:lvl1pPr>
                <a:lvl2pPr marL="742950" indent="-285750" eaLnBrk="0" hangingPunct="0">
                  <a:defRPr kumimoji="1" sz="2600">
                    <a:solidFill>
                      <a:schemeClr val="tx2"/>
                    </a:solidFill>
                    <a:latin typeface="HGPｺﾞｼｯｸE" panose="020B0900000000000000" pitchFamily="34" charset="-128"/>
                    <a:ea typeface="HGPｺﾞｼｯｸE" panose="020B0900000000000000" pitchFamily="34" charset="-128"/>
                  </a:defRPr>
                </a:lvl2pPr>
                <a:lvl3pPr marL="11430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3pPr>
                <a:lvl4pPr marL="16002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4pPr>
                <a:lvl5pPr marL="2057400" indent="-228600" eaLnBrk="0" hangingPunct="0">
                  <a:defRPr kumimoji="1" sz="2600">
                    <a:solidFill>
                      <a:schemeClr val="tx2"/>
                    </a:solidFill>
                    <a:latin typeface="HGPｺﾞｼｯｸE" panose="020B0900000000000000" pitchFamily="34" charset="-128"/>
                    <a:ea typeface="HGPｺﾞｼｯｸE" panose="020B0900000000000000" pitchFamily="34" charset="-128"/>
                  </a:defRPr>
                </a:lvl5pPr>
                <a:lvl6pPr marL="25146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6pPr>
                <a:lvl7pPr marL="29718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7pPr>
                <a:lvl8pPr marL="34290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8pPr>
                <a:lvl9pPr marL="3886200" indent="-228600" algn="ctr" eaLnBrk="0" fontAlgn="base" hangingPunct="0">
                  <a:lnSpc>
                    <a:spcPct val="90000"/>
                  </a:lnSpc>
                  <a:spcBef>
                    <a:spcPct val="0"/>
                  </a:spcBef>
                  <a:spcAft>
                    <a:spcPct val="0"/>
                  </a:spcAft>
                  <a:defRPr kumimoji="1" sz="2600">
                    <a:solidFill>
                      <a:schemeClr val="tx2"/>
                    </a:solidFill>
                    <a:latin typeface="HGPｺﾞｼｯｸE" panose="020B0900000000000000" pitchFamily="34" charset="-128"/>
                    <a:ea typeface="HGPｺﾞｼｯｸE" panose="020B0900000000000000" pitchFamily="34" charset="-128"/>
                  </a:defRPr>
                </a:lvl9pPr>
              </a:lstStyle>
              <a:p>
                <a:pPr algn="ctr">
                  <a:lnSpc>
                    <a:spcPct val="100000"/>
                  </a:lnSpc>
                </a:pPr>
                <a:r>
                  <a:rPr kumimoji="0" lang="en-GB" altLang="en-US" sz="700" b="1" dirty="0">
                    <a:solidFill>
                      <a:schemeClr val="bg1"/>
                    </a:solidFill>
                    <a:latin typeface="Tahoma" panose="020B0604030504040204" pitchFamily="34" charset="0"/>
                    <a:ea typeface="ＭＳ Ｐゴシック" panose="020B0600070205080204" pitchFamily="34" charset="-128"/>
                  </a:rPr>
                  <a:t>Control Terminal</a:t>
                </a:r>
                <a:endParaRPr kumimoji="0" lang="en-US" altLang="en-US" sz="700" b="1" dirty="0">
                  <a:solidFill>
                    <a:schemeClr val="bg1"/>
                  </a:solidFill>
                  <a:latin typeface="Tahoma" panose="020B0604030504040204" pitchFamily="34" charset="0"/>
                  <a:ea typeface="ＭＳ Ｐゴシック" panose="020B0600070205080204" pitchFamily="34" charset="-128"/>
                </a:endParaRPr>
              </a:p>
            </p:txBody>
          </p:sp>
        </p:grpSp>
        <p:sp>
          <p:nvSpPr>
            <p:cNvPr id="489" name="Rectangle 488">
              <a:extLst>
                <a:ext uri="{FF2B5EF4-FFF2-40B4-BE49-F238E27FC236}">
                  <a16:creationId xmlns:a16="http://schemas.microsoft.com/office/drawing/2014/main" id="{232114D3-8EFA-7F06-41F4-ADEB1B7EE939}"/>
                </a:ext>
              </a:extLst>
            </p:cNvPr>
            <p:cNvSpPr/>
            <p:nvPr/>
          </p:nvSpPr>
          <p:spPr>
            <a:xfrm>
              <a:off x="5029200" y="1828800"/>
              <a:ext cx="7010400" cy="4679670"/>
            </a:xfrm>
            <a:prstGeom prst="rect">
              <a:avLst/>
            </a:prstGeom>
            <a:noFill/>
            <a:ln>
              <a:solidFill>
                <a:srgbClr val="0066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91" name="object 329">
            <a:extLst>
              <a:ext uri="{FF2B5EF4-FFF2-40B4-BE49-F238E27FC236}">
                <a16:creationId xmlns:a16="http://schemas.microsoft.com/office/drawing/2014/main" id="{C999E275-323A-E6DC-F86F-0A8A929115B2}"/>
              </a:ext>
            </a:extLst>
          </p:cNvPr>
          <p:cNvSpPr txBox="1"/>
          <p:nvPr/>
        </p:nvSpPr>
        <p:spPr>
          <a:xfrm>
            <a:off x="479918" y="2415607"/>
            <a:ext cx="2819400" cy="1726114"/>
          </a:xfrm>
          <a:prstGeom prst="rect">
            <a:avLst/>
          </a:prstGeom>
        </p:spPr>
        <p:txBody>
          <a:bodyPr vert="horz" wrap="square" lIns="0" tIns="12700" rIns="0" bIns="0" rtlCol="0">
            <a:spAutoFit/>
          </a:bodyPr>
          <a:lstStyle/>
          <a:p>
            <a:pPr marL="298450" indent="-285750" algn="l">
              <a:lnSpc>
                <a:spcPct val="100000"/>
              </a:lnSpc>
              <a:spcBef>
                <a:spcPts val="100"/>
              </a:spcBef>
              <a:buFont typeface="Arial" panose="020B0604020202020204" pitchFamily="34" charset="0"/>
              <a:buChar char="•"/>
            </a:pPr>
            <a:r>
              <a:rPr lang="en-US">
                <a:solidFill>
                  <a:schemeClr val="tx1"/>
                </a:solidFill>
                <a:latin typeface="+mj-lt"/>
                <a:cs typeface="Arial"/>
              </a:rPr>
              <a:t>DIGITAL SIGNATURE</a:t>
            </a:r>
            <a:endParaRPr lang="en-US" dirty="0">
              <a:solidFill>
                <a:schemeClr val="tx1"/>
              </a:solidFill>
              <a:latin typeface="+mj-lt"/>
              <a:cs typeface="Arial"/>
            </a:endParaRPr>
          </a:p>
          <a:p>
            <a:pPr marL="298450" indent="-285750" algn="l">
              <a:lnSpc>
                <a:spcPct val="100000"/>
              </a:lnSpc>
              <a:spcBef>
                <a:spcPts val="100"/>
              </a:spcBef>
              <a:buFont typeface="Arial" panose="020B0604020202020204" pitchFamily="34" charset="0"/>
              <a:buChar char="•"/>
            </a:pPr>
            <a:endParaRPr lang="en-US" dirty="0">
              <a:solidFill>
                <a:schemeClr val="tx1"/>
              </a:solidFill>
              <a:latin typeface="+mj-lt"/>
              <a:cs typeface="Arial"/>
            </a:endParaRPr>
          </a:p>
          <a:p>
            <a:pPr marL="298450" indent="-285750" algn="l">
              <a:lnSpc>
                <a:spcPct val="100000"/>
              </a:lnSpc>
              <a:spcBef>
                <a:spcPts val="100"/>
              </a:spcBef>
              <a:buFont typeface="Arial" panose="020B0604020202020204" pitchFamily="34" charset="0"/>
              <a:buChar char="•"/>
            </a:pPr>
            <a:r>
              <a:rPr lang="en-US" dirty="0">
                <a:solidFill>
                  <a:schemeClr val="tx1"/>
                </a:solidFill>
                <a:latin typeface="+mj-lt"/>
                <a:cs typeface="Arial"/>
              </a:rPr>
              <a:t>2FA to 3FA Transition</a:t>
            </a:r>
          </a:p>
          <a:p>
            <a:pPr marL="298450" indent="-285750" algn="l">
              <a:lnSpc>
                <a:spcPct val="100000"/>
              </a:lnSpc>
              <a:spcBef>
                <a:spcPts val="100"/>
              </a:spcBef>
              <a:buFont typeface="Arial" panose="020B0604020202020204" pitchFamily="34" charset="0"/>
              <a:buChar char="•"/>
            </a:pPr>
            <a:endParaRPr lang="en-US" dirty="0">
              <a:solidFill>
                <a:schemeClr val="tx1"/>
              </a:solidFill>
              <a:latin typeface="+mj-lt"/>
              <a:cs typeface="Arial"/>
            </a:endParaRPr>
          </a:p>
          <a:p>
            <a:pPr marL="298450" indent="-285750" algn="l">
              <a:lnSpc>
                <a:spcPct val="100000"/>
              </a:lnSpc>
              <a:spcBef>
                <a:spcPts val="100"/>
              </a:spcBef>
              <a:buFont typeface="Arial" panose="020B0604020202020204" pitchFamily="34" charset="0"/>
              <a:buChar char="•"/>
            </a:pPr>
            <a:r>
              <a:rPr lang="en-US" dirty="0">
                <a:solidFill>
                  <a:schemeClr val="tx1"/>
                </a:solidFill>
                <a:latin typeface="+mj-lt"/>
                <a:cs typeface="Arial"/>
              </a:rPr>
              <a:t>LIVE ALERTS SMS, EMAIL On Attempts</a:t>
            </a:r>
          </a:p>
        </p:txBody>
      </p:sp>
    </p:spTree>
    <p:extLst>
      <p:ext uri="{BB962C8B-B14F-4D97-AF65-F5344CB8AC3E}">
        <p14:creationId xmlns:p14="http://schemas.microsoft.com/office/powerpoint/2010/main" val="1127327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a:extLst>
            <a:ext uri="{FF2B5EF4-FFF2-40B4-BE49-F238E27FC236}">
              <a16:creationId xmlns:a16="http://schemas.microsoft.com/office/drawing/2014/main" id="{5D837F82-2581-D243-E449-A81D34B5DAC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C2AFAE7-46F6-EF95-0CB6-D49B12E251DB}"/>
              </a:ext>
            </a:extLst>
          </p:cNvPr>
          <p:cNvSpPr txBox="1">
            <a:spLocks noGrp="1"/>
          </p:cNvSpPr>
          <p:nvPr>
            <p:ph type="title" idx="4294967295"/>
          </p:nvPr>
        </p:nvSpPr>
        <p:spPr>
          <a:xfrm>
            <a:off x="512763" y="1676400"/>
            <a:ext cx="4364037" cy="1859483"/>
          </a:xfrm>
          <a:prstGeom prst="rect">
            <a:avLst/>
          </a:prstGeom>
        </p:spPr>
        <p:txBody>
          <a:bodyPr vert="horz" wrap="square" lIns="0" tIns="12700" rIns="0" bIns="0" rtlCol="0">
            <a:spAutoFit/>
          </a:bodyPr>
          <a:lstStyle/>
          <a:p>
            <a:pPr marL="12700">
              <a:lnSpc>
                <a:spcPct val="100000"/>
              </a:lnSpc>
              <a:spcBef>
                <a:spcPts val="100"/>
              </a:spcBef>
            </a:pPr>
            <a:r>
              <a:rPr lang="en-US" sz="4000" dirty="0">
                <a:latin typeface="+mj-lt"/>
              </a:rPr>
              <a:t>FOR THE NIGERIAN</a:t>
            </a:r>
            <a:br>
              <a:rPr lang="en-US" sz="4000" dirty="0">
                <a:latin typeface="+mj-lt"/>
              </a:rPr>
            </a:br>
            <a:r>
              <a:rPr lang="en-US" sz="4000" dirty="0">
                <a:latin typeface="+mj-lt"/>
              </a:rPr>
              <a:t>DEPOSIT MONEY</a:t>
            </a:r>
            <a:br>
              <a:rPr lang="en-US" sz="4000" dirty="0">
                <a:latin typeface="+mj-lt"/>
              </a:rPr>
            </a:br>
            <a:r>
              <a:rPr lang="en-US" sz="4000" dirty="0">
                <a:latin typeface="+mj-lt"/>
              </a:rPr>
              <a:t>INSTITUTIONS</a:t>
            </a:r>
            <a:endParaRPr sz="4000" spc="-25" dirty="0">
              <a:latin typeface="+mj-lt"/>
            </a:endParaRPr>
          </a:p>
        </p:txBody>
      </p:sp>
      <p:sp>
        <p:nvSpPr>
          <p:cNvPr id="4" name="object 4">
            <a:extLst>
              <a:ext uri="{FF2B5EF4-FFF2-40B4-BE49-F238E27FC236}">
                <a16:creationId xmlns:a16="http://schemas.microsoft.com/office/drawing/2014/main" id="{C7E78671-3684-C01C-A238-4744793E57A2}"/>
              </a:ext>
            </a:extLst>
          </p:cNvPr>
          <p:cNvSpPr txBox="1"/>
          <p:nvPr/>
        </p:nvSpPr>
        <p:spPr>
          <a:xfrm>
            <a:off x="512764" y="3717290"/>
            <a:ext cx="4867812" cy="1796646"/>
          </a:xfrm>
          <a:prstGeom prst="rect">
            <a:avLst/>
          </a:prstGeom>
        </p:spPr>
        <p:txBody>
          <a:bodyPr vert="horz" wrap="square" lIns="0" tIns="140970" rIns="0" bIns="0" rtlCol="0">
            <a:spAutoFit/>
          </a:bodyPr>
          <a:lstStyle/>
          <a:p>
            <a:pPr marL="355600" indent="-342900">
              <a:lnSpc>
                <a:spcPct val="100000"/>
              </a:lnSpc>
              <a:spcBef>
                <a:spcPts val="1110"/>
              </a:spcBef>
              <a:buFont typeface="Arial" panose="020B0604020202020204" pitchFamily="34" charset="0"/>
              <a:buChar char="•"/>
            </a:pPr>
            <a:r>
              <a:rPr lang="en-IN" sz="2000" spc="180" dirty="0">
                <a:solidFill>
                  <a:srgbClr val="FFFFFF"/>
                </a:solidFill>
                <a:latin typeface="Calibri (Headings)"/>
                <a:cs typeface="Arial"/>
              </a:rPr>
              <a:t>AI-based trends analysis</a:t>
            </a:r>
          </a:p>
          <a:p>
            <a:pPr marL="355600" indent="-342900">
              <a:lnSpc>
                <a:spcPct val="100000"/>
              </a:lnSpc>
              <a:spcBef>
                <a:spcPts val="1110"/>
              </a:spcBef>
              <a:buFont typeface="Arial" panose="020B0604020202020204" pitchFamily="34" charset="0"/>
              <a:buChar char="•"/>
            </a:pPr>
            <a:r>
              <a:rPr lang="en-IN" sz="2000" spc="180" dirty="0">
                <a:solidFill>
                  <a:srgbClr val="FFFFFF"/>
                </a:solidFill>
                <a:latin typeface="Calibri (Headings)"/>
                <a:cs typeface="Arial"/>
              </a:rPr>
              <a:t>Pre-emptive attacks Intelligence</a:t>
            </a:r>
          </a:p>
          <a:p>
            <a:pPr marL="355600" indent="-342900">
              <a:lnSpc>
                <a:spcPct val="100000"/>
              </a:lnSpc>
              <a:spcBef>
                <a:spcPts val="1110"/>
              </a:spcBef>
              <a:buFont typeface="Arial" panose="020B0604020202020204" pitchFamily="34" charset="0"/>
              <a:buChar char="•"/>
            </a:pPr>
            <a:r>
              <a:rPr lang="en-IN" sz="2000" spc="180" dirty="0">
                <a:solidFill>
                  <a:srgbClr val="FFFFFF"/>
                </a:solidFill>
                <a:latin typeface="Calibri (Headings)"/>
                <a:cs typeface="Arial"/>
              </a:rPr>
              <a:t>Suspicious digital person detection</a:t>
            </a:r>
          </a:p>
          <a:p>
            <a:pPr marL="355600" indent="-342900">
              <a:lnSpc>
                <a:spcPct val="100000"/>
              </a:lnSpc>
              <a:spcBef>
                <a:spcPts val="1110"/>
              </a:spcBef>
              <a:buFont typeface="Arial" panose="020B0604020202020204" pitchFamily="34" charset="0"/>
              <a:buChar char="•"/>
            </a:pPr>
            <a:r>
              <a:rPr lang="en-IN" sz="2000" spc="180" dirty="0">
                <a:solidFill>
                  <a:srgbClr val="FFFFFF"/>
                </a:solidFill>
                <a:latin typeface="Calibri (Headings)"/>
                <a:cs typeface="Arial"/>
              </a:rPr>
              <a:t>Digital Real-Time surveillance </a:t>
            </a:r>
          </a:p>
        </p:txBody>
      </p:sp>
      <p:pic>
        <p:nvPicPr>
          <p:cNvPr id="73" name="Picture 72">
            <a:extLst>
              <a:ext uri="{FF2B5EF4-FFF2-40B4-BE49-F238E27FC236}">
                <a16:creationId xmlns:a16="http://schemas.microsoft.com/office/drawing/2014/main" id="{8E32A22C-B055-ECBA-1530-81C2E7FB617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17960" y="384882"/>
            <a:ext cx="1939656" cy="568340"/>
          </a:xfrm>
          <a:prstGeom prst="rect">
            <a:avLst/>
          </a:prstGeom>
          <a:noFill/>
        </p:spPr>
      </p:pic>
      <p:pic>
        <p:nvPicPr>
          <p:cNvPr id="5" name="Picture 4">
            <a:extLst>
              <a:ext uri="{FF2B5EF4-FFF2-40B4-BE49-F238E27FC236}">
                <a16:creationId xmlns:a16="http://schemas.microsoft.com/office/drawing/2014/main" id="{77B65E3A-AA5E-D62C-90F1-D1959E9D1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799" y="1594748"/>
            <a:ext cx="6210303" cy="1863091"/>
          </a:xfrm>
          <a:prstGeom prst="rect">
            <a:avLst/>
          </a:prstGeom>
        </p:spPr>
      </p:pic>
      <p:pic>
        <p:nvPicPr>
          <p:cNvPr id="9" name="Picture 8">
            <a:extLst>
              <a:ext uri="{FF2B5EF4-FFF2-40B4-BE49-F238E27FC236}">
                <a16:creationId xmlns:a16="http://schemas.microsoft.com/office/drawing/2014/main" id="{D70197AA-2141-EE7E-C76C-4A087B0440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3804549"/>
            <a:ext cx="6210302" cy="1943594"/>
          </a:xfrm>
          <a:prstGeom prst="rect">
            <a:avLst/>
          </a:prstGeom>
        </p:spPr>
      </p:pic>
      <p:sp>
        <p:nvSpPr>
          <p:cNvPr id="7" name="Rectangle: Rounded Corners 34">
            <a:extLst>
              <a:ext uri="{FF2B5EF4-FFF2-40B4-BE49-F238E27FC236}">
                <a16:creationId xmlns:a16="http://schemas.microsoft.com/office/drawing/2014/main" id="{E9E1216D-B772-E54C-A8E9-866EB23E77F1}"/>
              </a:ext>
            </a:extLst>
          </p:cNvPr>
          <p:cNvSpPr/>
          <p:nvPr/>
        </p:nvSpPr>
        <p:spPr>
          <a:xfrm>
            <a:off x="4876800" y="3594721"/>
            <a:ext cx="7162800" cy="443879"/>
          </a:xfrm>
          <a:prstGeom prst="roundRect">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34">
            <a:extLst>
              <a:ext uri="{FF2B5EF4-FFF2-40B4-BE49-F238E27FC236}">
                <a16:creationId xmlns:a16="http://schemas.microsoft.com/office/drawing/2014/main" id="{7E0390A4-2489-784C-841E-F646EFFB2A1C}"/>
              </a:ext>
            </a:extLst>
          </p:cNvPr>
          <p:cNvSpPr/>
          <p:nvPr/>
        </p:nvSpPr>
        <p:spPr>
          <a:xfrm>
            <a:off x="6858000" y="1457867"/>
            <a:ext cx="2590800" cy="980534"/>
          </a:xfrm>
          <a:prstGeom prst="roundRect">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34">
            <a:extLst>
              <a:ext uri="{FF2B5EF4-FFF2-40B4-BE49-F238E27FC236}">
                <a16:creationId xmlns:a16="http://schemas.microsoft.com/office/drawing/2014/main" id="{9BB0D4C3-CC99-1D44-AD8C-9844B8A4E624}"/>
              </a:ext>
            </a:extLst>
          </p:cNvPr>
          <p:cNvSpPr/>
          <p:nvPr/>
        </p:nvSpPr>
        <p:spPr>
          <a:xfrm>
            <a:off x="6565392" y="3962400"/>
            <a:ext cx="3252568" cy="625591"/>
          </a:xfrm>
          <a:prstGeom prst="roundRect">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8750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74E5AF-C39B-A951-205A-C327540BA2E9}"/>
              </a:ext>
            </a:extLst>
          </p:cNvPr>
          <p:cNvSpPr/>
          <p:nvPr/>
        </p:nvSpPr>
        <p:spPr>
          <a:xfrm>
            <a:off x="0" y="3955377"/>
            <a:ext cx="12192000" cy="2902624"/>
          </a:xfrm>
          <a:prstGeom prst="rect">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8C92FBBF-9B0A-8D47-9087-7D2B07F4922D}"/>
              </a:ext>
            </a:extLst>
          </p:cNvPr>
          <p:cNvGraphicFramePr>
            <a:graphicFrameLocks noGrp="1"/>
          </p:cNvGraphicFramePr>
          <p:nvPr>
            <p:ph idx="4294967295"/>
            <p:extLst/>
          </p:nvPr>
        </p:nvGraphicFramePr>
        <p:xfrm>
          <a:off x="5958839" y="1494376"/>
          <a:ext cx="5985193" cy="2461000"/>
        </p:xfrm>
        <a:graphic>
          <a:graphicData uri="http://schemas.openxmlformats.org/drawingml/2006/table">
            <a:tbl>
              <a:tblPr firstRow="1" firstCol="1" bandRow="1">
                <a:tableStyleId>{5C22544A-7EE6-4342-B048-85BDC9FD1C3A}</a:tableStyleId>
              </a:tblPr>
              <a:tblGrid>
                <a:gridCol w="2667000">
                  <a:extLst>
                    <a:ext uri="{9D8B030D-6E8A-4147-A177-3AD203B41FA5}">
                      <a16:colId xmlns:a16="http://schemas.microsoft.com/office/drawing/2014/main" val="36163482"/>
                    </a:ext>
                  </a:extLst>
                </a:gridCol>
                <a:gridCol w="1371600">
                  <a:extLst>
                    <a:ext uri="{9D8B030D-6E8A-4147-A177-3AD203B41FA5}">
                      <a16:colId xmlns:a16="http://schemas.microsoft.com/office/drawing/2014/main" val="1603190306"/>
                    </a:ext>
                  </a:extLst>
                </a:gridCol>
                <a:gridCol w="1946593">
                  <a:extLst>
                    <a:ext uri="{9D8B030D-6E8A-4147-A177-3AD203B41FA5}">
                      <a16:colId xmlns:a16="http://schemas.microsoft.com/office/drawing/2014/main" val="2264758042"/>
                    </a:ext>
                  </a:extLst>
                </a:gridCol>
              </a:tblGrid>
              <a:tr h="1040519">
                <a:tc>
                  <a:txBody>
                    <a:bodyPr/>
                    <a:lstStyle/>
                    <a:p>
                      <a:pPr>
                        <a:spcAft>
                          <a:spcPts val="0"/>
                        </a:spcAft>
                      </a:pPr>
                      <a:r>
                        <a:rPr lang="en-GB" sz="1400" dirty="0">
                          <a:effectLst/>
                        </a:rPr>
                        <a:t>VOLUME OF BANK ACCOUNT SCALES</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6666"/>
                    </a:solidFill>
                  </a:tcPr>
                </a:tc>
                <a:tc>
                  <a:txBody>
                    <a:bodyPr/>
                    <a:lstStyle/>
                    <a:p>
                      <a:pPr>
                        <a:spcAft>
                          <a:spcPts val="0"/>
                        </a:spcAft>
                      </a:pPr>
                      <a:r>
                        <a:rPr lang="en-GB" sz="1400" dirty="0">
                          <a:effectLst/>
                        </a:rPr>
                        <a:t>RUN-TIME ANNUAL FEES RATES</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6666"/>
                    </a:solidFill>
                  </a:tcPr>
                </a:tc>
                <a:tc>
                  <a:txBody>
                    <a:bodyPr/>
                    <a:lstStyle/>
                    <a:p>
                      <a:pPr>
                        <a:spcAft>
                          <a:spcPts val="0"/>
                        </a:spcAft>
                      </a:pPr>
                      <a:r>
                        <a:rPr lang="en-GB" sz="1400" dirty="0">
                          <a:effectLst/>
                        </a:rPr>
                        <a:t>ONE-TIME HARDWARE B1-2 UNITS (Delivery DATE DETERMINED)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6666"/>
                    </a:solidFill>
                  </a:tcPr>
                </a:tc>
                <a:extLst>
                  <a:ext uri="{0D108BD9-81ED-4DB2-BD59-A6C34878D82A}">
                    <a16:rowId xmlns:a16="http://schemas.microsoft.com/office/drawing/2014/main" val="2407869146"/>
                  </a:ext>
                </a:extLst>
              </a:tr>
              <a:tr h="214203">
                <a:tc>
                  <a:txBody>
                    <a:bodyPr/>
                    <a:lstStyle/>
                    <a:p>
                      <a:pPr>
                        <a:spcAft>
                          <a:spcPts val="0"/>
                        </a:spcAft>
                      </a:pPr>
                      <a:r>
                        <a:rPr lang="en-GB" sz="1400">
                          <a:effectLst/>
                        </a:rPr>
                        <a:t>0 – 100,000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6666"/>
                    </a:solidFill>
                  </a:tcPr>
                </a:tc>
                <a:tc>
                  <a:txBody>
                    <a:bodyPr/>
                    <a:lstStyle/>
                    <a:p>
                      <a:pPr>
                        <a:spcAft>
                          <a:spcPts val="0"/>
                        </a:spcAft>
                      </a:pPr>
                      <a:r>
                        <a:rPr lang="en-GB" sz="1400">
                          <a:effectLst/>
                        </a:rPr>
                        <a:t>$1</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tc>
                  <a:txBody>
                    <a:bodyPr/>
                    <a:lstStyle/>
                    <a:p>
                      <a:pPr>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extLst>
                  <a:ext uri="{0D108BD9-81ED-4DB2-BD59-A6C34878D82A}">
                    <a16:rowId xmlns:a16="http://schemas.microsoft.com/office/drawing/2014/main" val="4205621725"/>
                  </a:ext>
                </a:extLst>
              </a:tr>
              <a:tr h="214946">
                <a:tc>
                  <a:txBody>
                    <a:bodyPr/>
                    <a:lstStyle/>
                    <a:p>
                      <a:pPr>
                        <a:spcAft>
                          <a:spcPts val="0"/>
                        </a:spcAft>
                      </a:pPr>
                      <a:r>
                        <a:rPr lang="en-GB" sz="1400">
                          <a:effectLst/>
                        </a:rPr>
                        <a:t>101,000-300,000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6666"/>
                    </a:solidFill>
                  </a:tcPr>
                </a:tc>
                <a:tc>
                  <a:txBody>
                    <a:bodyPr/>
                    <a:lstStyle/>
                    <a:p>
                      <a:pPr>
                        <a:spcAft>
                          <a:spcPts val="0"/>
                        </a:spcAft>
                      </a:pPr>
                      <a:r>
                        <a:rPr lang="en-GB" sz="1400" dirty="0">
                          <a:effectLst/>
                        </a:rPr>
                        <a:t>$0.9</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tc>
                  <a:txBody>
                    <a:bodyPr/>
                    <a:lstStyle/>
                    <a:p>
                      <a:pPr>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extLst>
                  <a:ext uri="{0D108BD9-81ED-4DB2-BD59-A6C34878D82A}">
                    <a16:rowId xmlns:a16="http://schemas.microsoft.com/office/drawing/2014/main" val="1146146259"/>
                  </a:ext>
                </a:extLst>
              </a:tr>
              <a:tr h="206732">
                <a:tc>
                  <a:txBody>
                    <a:bodyPr/>
                    <a:lstStyle/>
                    <a:p>
                      <a:pPr>
                        <a:spcAft>
                          <a:spcPts val="0"/>
                        </a:spcAft>
                      </a:pPr>
                      <a:r>
                        <a:rPr lang="en-GB" sz="1400">
                          <a:effectLst/>
                        </a:rPr>
                        <a:t>301,000-500,000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6666"/>
                    </a:solidFill>
                  </a:tcPr>
                </a:tc>
                <a:tc>
                  <a:txBody>
                    <a:bodyPr/>
                    <a:lstStyle/>
                    <a:p>
                      <a:pPr>
                        <a:spcAft>
                          <a:spcPts val="0"/>
                        </a:spcAft>
                      </a:pPr>
                      <a:r>
                        <a:rPr lang="en-GB" sz="1400">
                          <a:effectLst/>
                        </a:rPr>
                        <a:t>$.8</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tc>
                  <a:txBody>
                    <a:bodyPr/>
                    <a:lstStyle/>
                    <a:p>
                      <a:pPr>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extLst>
                  <a:ext uri="{0D108BD9-81ED-4DB2-BD59-A6C34878D82A}">
                    <a16:rowId xmlns:a16="http://schemas.microsoft.com/office/drawing/2014/main" val="357275326"/>
                  </a:ext>
                </a:extLst>
              </a:tr>
              <a:tr h="223128">
                <a:tc>
                  <a:txBody>
                    <a:bodyPr/>
                    <a:lstStyle/>
                    <a:p>
                      <a:pPr>
                        <a:spcAft>
                          <a:spcPts val="0"/>
                        </a:spcAft>
                      </a:pPr>
                      <a:r>
                        <a:rPr lang="en-GB" sz="1400">
                          <a:effectLst/>
                        </a:rPr>
                        <a:t>501,000 -1million</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6666"/>
                    </a:solidFill>
                  </a:tcPr>
                </a:tc>
                <a:tc>
                  <a:txBody>
                    <a:bodyPr/>
                    <a:lstStyle/>
                    <a:p>
                      <a:pPr>
                        <a:spcAft>
                          <a:spcPts val="0"/>
                        </a:spcAft>
                      </a:pPr>
                      <a:r>
                        <a:rPr lang="en-GB" sz="1400" dirty="0">
                          <a:effectLst/>
                        </a:rPr>
                        <a:t>$0.7</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tc>
                  <a:txBody>
                    <a:bodyPr/>
                    <a:lstStyle/>
                    <a:p>
                      <a:pPr>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extLst>
                  <a:ext uri="{0D108BD9-81ED-4DB2-BD59-A6C34878D82A}">
                    <a16:rowId xmlns:a16="http://schemas.microsoft.com/office/drawing/2014/main" val="4264670879"/>
                  </a:ext>
                </a:extLst>
              </a:tr>
              <a:tr h="305876">
                <a:tc>
                  <a:txBody>
                    <a:bodyPr/>
                    <a:lstStyle/>
                    <a:p>
                      <a:pPr>
                        <a:spcAft>
                          <a:spcPts val="0"/>
                        </a:spcAft>
                      </a:pPr>
                      <a:r>
                        <a:rPr lang="en-GB" sz="1400">
                          <a:effectLst/>
                        </a:rPr>
                        <a:t>1 million one thousand – 5 million</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6666"/>
                    </a:solidFill>
                  </a:tcPr>
                </a:tc>
                <a:tc>
                  <a:txBody>
                    <a:bodyPr/>
                    <a:lstStyle/>
                    <a:p>
                      <a:pPr>
                        <a:spcAft>
                          <a:spcPts val="0"/>
                        </a:spcAft>
                      </a:pPr>
                      <a:r>
                        <a:rPr lang="en-GB" sz="1400" dirty="0">
                          <a:effectLst/>
                        </a:rPr>
                        <a:t>$0.6</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tc>
                  <a:txBody>
                    <a:bodyPr/>
                    <a:lstStyle/>
                    <a:p>
                      <a:pPr>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extLst>
                  <a:ext uri="{0D108BD9-81ED-4DB2-BD59-A6C34878D82A}">
                    <a16:rowId xmlns:a16="http://schemas.microsoft.com/office/drawing/2014/main" val="1592945328"/>
                  </a:ext>
                </a:extLst>
              </a:tr>
              <a:tr h="248968">
                <a:tc>
                  <a:txBody>
                    <a:bodyPr/>
                    <a:lstStyle/>
                    <a:p>
                      <a:pPr>
                        <a:spcAft>
                          <a:spcPts val="0"/>
                        </a:spcAft>
                      </a:pPr>
                      <a:r>
                        <a:rPr lang="en-GB" sz="1400" dirty="0">
                          <a:effectLst/>
                        </a:rPr>
                        <a:t>5 million +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6666"/>
                    </a:solidFill>
                  </a:tcPr>
                </a:tc>
                <a:tc>
                  <a:txBody>
                    <a:bodyPr/>
                    <a:lstStyle/>
                    <a:p>
                      <a:pPr>
                        <a:spcAft>
                          <a:spcPts val="0"/>
                        </a:spcAft>
                      </a:pPr>
                      <a:r>
                        <a:rPr lang="en-GB" sz="1400" dirty="0">
                          <a:effectLst/>
                        </a:rPr>
                        <a:t>$0.5</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tc>
                  <a:txBody>
                    <a:bodyPr/>
                    <a:lstStyle/>
                    <a:p>
                      <a:pPr>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extLst>
                  <a:ext uri="{0D108BD9-81ED-4DB2-BD59-A6C34878D82A}">
                    <a16:rowId xmlns:a16="http://schemas.microsoft.com/office/drawing/2014/main" val="4158523889"/>
                  </a:ext>
                </a:extLst>
              </a:tr>
            </a:tbl>
          </a:graphicData>
        </a:graphic>
      </p:graphicFrame>
      <p:graphicFrame>
        <p:nvGraphicFramePr>
          <p:cNvPr id="5" name="Table 4">
            <a:extLst>
              <a:ext uri="{FF2B5EF4-FFF2-40B4-BE49-F238E27FC236}">
                <a16:creationId xmlns:a16="http://schemas.microsoft.com/office/drawing/2014/main" id="{741428C2-F895-944F-B142-BF1226B177D7}"/>
              </a:ext>
            </a:extLst>
          </p:cNvPr>
          <p:cNvGraphicFramePr>
            <a:graphicFrameLocks noGrp="1"/>
          </p:cNvGraphicFramePr>
          <p:nvPr>
            <p:extLst/>
          </p:nvPr>
        </p:nvGraphicFramePr>
        <p:xfrm>
          <a:off x="5943600" y="4414775"/>
          <a:ext cx="5985193" cy="2133600"/>
        </p:xfrm>
        <a:graphic>
          <a:graphicData uri="http://schemas.openxmlformats.org/drawingml/2006/table">
            <a:tbl>
              <a:tblPr firstRow="1" firstCol="1" bandRow="1">
                <a:tableStyleId>{5C22544A-7EE6-4342-B048-85BDC9FD1C3A}</a:tableStyleId>
              </a:tblPr>
              <a:tblGrid>
                <a:gridCol w="2667000">
                  <a:extLst>
                    <a:ext uri="{9D8B030D-6E8A-4147-A177-3AD203B41FA5}">
                      <a16:colId xmlns:a16="http://schemas.microsoft.com/office/drawing/2014/main" val="1369290662"/>
                    </a:ext>
                  </a:extLst>
                </a:gridCol>
                <a:gridCol w="1387088">
                  <a:extLst>
                    <a:ext uri="{9D8B030D-6E8A-4147-A177-3AD203B41FA5}">
                      <a16:colId xmlns:a16="http://schemas.microsoft.com/office/drawing/2014/main" val="963096251"/>
                    </a:ext>
                  </a:extLst>
                </a:gridCol>
                <a:gridCol w="1931105">
                  <a:extLst>
                    <a:ext uri="{9D8B030D-6E8A-4147-A177-3AD203B41FA5}">
                      <a16:colId xmlns:a16="http://schemas.microsoft.com/office/drawing/2014/main" val="562898436"/>
                    </a:ext>
                  </a:extLst>
                </a:gridCol>
              </a:tblGrid>
              <a:tr h="667231">
                <a:tc>
                  <a:txBody>
                    <a:bodyPr/>
                    <a:lstStyle/>
                    <a:p>
                      <a:pPr>
                        <a:spcAft>
                          <a:spcPts val="0"/>
                        </a:spcAft>
                      </a:pPr>
                      <a:r>
                        <a:rPr lang="en-GB" sz="1400" dirty="0">
                          <a:solidFill>
                            <a:srgbClr val="FFFF00"/>
                          </a:solidFill>
                          <a:effectLst/>
                        </a:rPr>
                        <a:t>VOLUME OF BANK STAFF USERS</a:t>
                      </a:r>
                      <a:endParaRPr lang="en-GB" sz="1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6666"/>
                    </a:solidFill>
                  </a:tcPr>
                </a:tc>
                <a:tc>
                  <a:txBody>
                    <a:bodyPr/>
                    <a:lstStyle/>
                    <a:p>
                      <a:pPr>
                        <a:spcAft>
                          <a:spcPts val="0"/>
                        </a:spcAft>
                      </a:pPr>
                      <a:r>
                        <a:rPr lang="en-GB" sz="1400" dirty="0">
                          <a:solidFill>
                            <a:srgbClr val="FFFF00"/>
                          </a:solidFill>
                          <a:effectLst/>
                        </a:rPr>
                        <a:t>ANNUAL FEES RATE</a:t>
                      </a:r>
                      <a:endParaRPr lang="en-GB" sz="1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6666"/>
                    </a:solidFill>
                  </a:tcPr>
                </a:tc>
                <a:tc>
                  <a:txBody>
                    <a:bodyPr/>
                    <a:lstStyle/>
                    <a:p>
                      <a:pPr>
                        <a:spcAft>
                          <a:spcPts val="0"/>
                        </a:spcAft>
                      </a:pPr>
                      <a:r>
                        <a:rPr lang="en-GB" sz="1400" dirty="0">
                          <a:solidFill>
                            <a:srgbClr val="FFFF00"/>
                          </a:solidFill>
                          <a:effectLst/>
                        </a:rPr>
                        <a:t>ONE-TIME HARDWARE H1 SCANNER (Delivery DATE DETERMINED)</a:t>
                      </a:r>
                      <a:endParaRPr lang="en-GB" sz="1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6666"/>
                    </a:solidFill>
                  </a:tcPr>
                </a:tc>
                <a:extLst>
                  <a:ext uri="{0D108BD9-81ED-4DB2-BD59-A6C34878D82A}">
                    <a16:rowId xmlns:a16="http://schemas.microsoft.com/office/drawing/2014/main" val="3098376021"/>
                  </a:ext>
                </a:extLst>
              </a:tr>
              <a:tr h="222410">
                <a:tc>
                  <a:txBody>
                    <a:bodyPr/>
                    <a:lstStyle/>
                    <a:p>
                      <a:pPr>
                        <a:spcAft>
                          <a:spcPts val="0"/>
                        </a:spcAft>
                      </a:pPr>
                      <a:r>
                        <a:rPr lang="en-GB" sz="1400">
                          <a:effectLst/>
                        </a:rPr>
                        <a:t>0 – 100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6666"/>
                    </a:solidFill>
                  </a:tcPr>
                </a:tc>
                <a:tc>
                  <a:txBody>
                    <a:bodyPr/>
                    <a:lstStyle/>
                    <a:p>
                      <a:pPr>
                        <a:spcAft>
                          <a:spcPts val="0"/>
                        </a:spcAft>
                      </a:pPr>
                      <a:r>
                        <a:rPr lang="en-GB" sz="1400" dirty="0">
                          <a:effectLst/>
                        </a:rPr>
                        <a:t>$1000</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tc>
                  <a:txBody>
                    <a:bodyPr/>
                    <a:lstStyle/>
                    <a:p>
                      <a:pPr>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extLst>
                  <a:ext uri="{0D108BD9-81ED-4DB2-BD59-A6C34878D82A}">
                    <a16:rowId xmlns:a16="http://schemas.microsoft.com/office/drawing/2014/main" val="42721819"/>
                  </a:ext>
                </a:extLst>
              </a:tr>
              <a:tr h="222410">
                <a:tc>
                  <a:txBody>
                    <a:bodyPr/>
                    <a:lstStyle/>
                    <a:p>
                      <a:pPr>
                        <a:spcAft>
                          <a:spcPts val="0"/>
                        </a:spcAft>
                      </a:pPr>
                      <a:r>
                        <a:rPr lang="en-GB" sz="1400">
                          <a:effectLst/>
                        </a:rPr>
                        <a:t>101 - 200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6666"/>
                    </a:solidFill>
                  </a:tcPr>
                </a:tc>
                <a:tc>
                  <a:txBody>
                    <a:bodyPr/>
                    <a:lstStyle/>
                    <a:p>
                      <a:pPr>
                        <a:spcAft>
                          <a:spcPts val="0"/>
                        </a:spcAft>
                      </a:pPr>
                      <a:r>
                        <a:rPr lang="en-GB" sz="1400" dirty="0">
                          <a:effectLst/>
                        </a:rPr>
                        <a:t>$800</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tc>
                  <a:txBody>
                    <a:bodyPr/>
                    <a:lstStyle/>
                    <a:p>
                      <a:pPr>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extLst>
                  <a:ext uri="{0D108BD9-81ED-4DB2-BD59-A6C34878D82A}">
                    <a16:rowId xmlns:a16="http://schemas.microsoft.com/office/drawing/2014/main" val="3813833480"/>
                  </a:ext>
                </a:extLst>
              </a:tr>
              <a:tr h="222410">
                <a:tc>
                  <a:txBody>
                    <a:bodyPr/>
                    <a:lstStyle/>
                    <a:p>
                      <a:pPr>
                        <a:spcAft>
                          <a:spcPts val="0"/>
                        </a:spcAft>
                      </a:pPr>
                      <a:r>
                        <a:rPr lang="en-GB" sz="1400" dirty="0">
                          <a:effectLst/>
                        </a:rPr>
                        <a:t>201 - 300</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6666"/>
                    </a:solidFill>
                  </a:tcPr>
                </a:tc>
                <a:tc>
                  <a:txBody>
                    <a:bodyPr/>
                    <a:lstStyle/>
                    <a:p>
                      <a:pPr>
                        <a:spcAft>
                          <a:spcPts val="0"/>
                        </a:spcAft>
                      </a:pPr>
                      <a:r>
                        <a:rPr lang="en-GB" sz="1400">
                          <a:effectLst/>
                        </a:rPr>
                        <a:t>$700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tc>
                  <a:txBody>
                    <a:bodyPr/>
                    <a:lstStyle/>
                    <a:p>
                      <a:pPr>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extLst>
                  <a:ext uri="{0D108BD9-81ED-4DB2-BD59-A6C34878D82A}">
                    <a16:rowId xmlns:a16="http://schemas.microsoft.com/office/drawing/2014/main" val="1100002045"/>
                  </a:ext>
                </a:extLst>
              </a:tr>
              <a:tr h="265739">
                <a:tc>
                  <a:txBody>
                    <a:bodyPr/>
                    <a:lstStyle/>
                    <a:p>
                      <a:pPr>
                        <a:spcAft>
                          <a:spcPts val="0"/>
                        </a:spcAft>
                      </a:pPr>
                      <a:r>
                        <a:rPr lang="en-GB" sz="1400">
                          <a:effectLst/>
                        </a:rPr>
                        <a:t>301 - 500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6666"/>
                    </a:solidFill>
                  </a:tcPr>
                </a:tc>
                <a:tc>
                  <a:txBody>
                    <a:bodyPr/>
                    <a:lstStyle/>
                    <a:p>
                      <a:pPr>
                        <a:spcAft>
                          <a:spcPts val="0"/>
                        </a:spcAft>
                      </a:pPr>
                      <a:r>
                        <a:rPr lang="en-GB" sz="1400" dirty="0">
                          <a:effectLst/>
                        </a:rPr>
                        <a:t>$500</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tc>
                  <a:txBody>
                    <a:bodyPr/>
                    <a:lstStyle/>
                    <a:p>
                      <a:pPr>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extLst>
                  <a:ext uri="{0D108BD9-81ED-4DB2-BD59-A6C34878D82A}">
                    <a16:rowId xmlns:a16="http://schemas.microsoft.com/office/drawing/2014/main" val="4026429500"/>
                  </a:ext>
                </a:extLst>
              </a:tr>
              <a:tr h="294336">
                <a:tc>
                  <a:txBody>
                    <a:bodyPr/>
                    <a:lstStyle/>
                    <a:p>
                      <a:pPr>
                        <a:spcAft>
                          <a:spcPts val="0"/>
                        </a:spcAft>
                      </a:pPr>
                      <a:r>
                        <a:rPr lang="en-GB" sz="1400">
                          <a:effectLst/>
                        </a:rPr>
                        <a:t>501 – 1,000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6666"/>
                    </a:solidFill>
                  </a:tcPr>
                </a:tc>
                <a:tc>
                  <a:txBody>
                    <a:bodyPr/>
                    <a:lstStyle/>
                    <a:p>
                      <a:pPr>
                        <a:spcAft>
                          <a:spcPts val="0"/>
                        </a:spcAft>
                      </a:pPr>
                      <a:r>
                        <a:rPr lang="en-GB" sz="1400">
                          <a:effectLst/>
                        </a:rPr>
                        <a:t>$400</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tc>
                  <a:txBody>
                    <a:bodyPr/>
                    <a:lstStyle/>
                    <a:p>
                      <a:pPr>
                        <a:spcAft>
                          <a:spcPts val="0"/>
                        </a:spcAft>
                      </a:pPr>
                      <a:r>
                        <a:rPr lang="en-GB" sz="1400">
                          <a:effectLst/>
                        </a:rPr>
                        <a:t> </a:t>
                      </a:r>
                      <a:endParaRPr lang="en-GB"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extLst>
                  <a:ext uri="{0D108BD9-81ED-4DB2-BD59-A6C34878D82A}">
                    <a16:rowId xmlns:a16="http://schemas.microsoft.com/office/drawing/2014/main" val="498777435"/>
                  </a:ext>
                </a:extLst>
              </a:tr>
              <a:tr h="239064">
                <a:tc>
                  <a:txBody>
                    <a:bodyPr/>
                    <a:lstStyle/>
                    <a:p>
                      <a:pPr>
                        <a:spcAft>
                          <a:spcPts val="0"/>
                        </a:spcAft>
                      </a:pPr>
                      <a:r>
                        <a:rPr lang="en-GB" sz="1400" dirty="0">
                          <a:effectLst/>
                        </a:rPr>
                        <a:t>One Thousand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6666"/>
                    </a:solidFill>
                  </a:tcPr>
                </a:tc>
                <a:tc>
                  <a:txBody>
                    <a:bodyPr/>
                    <a:lstStyle/>
                    <a:p>
                      <a:pPr>
                        <a:spcAft>
                          <a:spcPts val="0"/>
                        </a:spcAft>
                      </a:pPr>
                      <a:r>
                        <a:rPr lang="en-GB" sz="1400" dirty="0">
                          <a:effectLst/>
                        </a:rPr>
                        <a:t>$300</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tc>
                  <a:txBody>
                    <a:bodyPr/>
                    <a:lstStyle/>
                    <a:p>
                      <a:pPr>
                        <a:spcAft>
                          <a:spcPts val="0"/>
                        </a:spcAft>
                      </a:pPr>
                      <a:r>
                        <a:rPr lang="en-GB" sz="1400" dirty="0">
                          <a:effectLst/>
                        </a:rPr>
                        <a:t> </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B9FFE8"/>
                    </a:solidFill>
                  </a:tcPr>
                </a:tc>
                <a:extLst>
                  <a:ext uri="{0D108BD9-81ED-4DB2-BD59-A6C34878D82A}">
                    <a16:rowId xmlns:a16="http://schemas.microsoft.com/office/drawing/2014/main" val="2620938234"/>
                  </a:ext>
                </a:extLst>
              </a:tr>
            </a:tbl>
          </a:graphicData>
        </a:graphic>
      </p:graphicFrame>
      <p:sp>
        <p:nvSpPr>
          <p:cNvPr id="6" name="Rectangle 1">
            <a:extLst>
              <a:ext uri="{FF2B5EF4-FFF2-40B4-BE49-F238E27FC236}">
                <a16:creationId xmlns:a16="http://schemas.microsoft.com/office/drawing/2014/main" id="{216B8DDB-FFB8-6947-90AD-C0ADF4B1D220}"/>
              </a:ext>
            </a:extLst>
          </p:cNvPr>
          <p:cNvSpPr>
            <a:spLocks noChangeArrowheads="1"/>
          </p:cNvSpPr>
          <p:nvPr/>
        </p:nvSpPr>
        <p:spPr bwMode="auto">
          <a:xfrm>
            <a:off x="346393" y="-517378"/>
            <a:ext cx="5334000" cy="778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mj-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500" dirty="0">
              <a:latin typeface="+mj-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mj-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mj-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mj-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tx1"/>
                </a:solidFill>
                <a:effectLst/>
                <a:latin typeface="+mj-lt"/>
                <a:ea typeface="Times New Roman" panose="02020603050405020304" pitchFamily="18" charset="0"/>
              </a:rPr>
              <a:t>*Proforma payment for 8 weeks delivery time for units shipping installation and system stand-up Go-Live production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solidFill>
                  <a:schemeClr val="tx1"/>
                </a:solidFill>
                <a:latin typeface="+mj-lt"/>
                <a:ea typeface="Times New Roman" panose="02020603050405020304" pitchFamily="18" charset="0"/>
              </a:rPr>
              <a:t>Master</a:t>
            </a:r>
            <a:r>
              <a:rPr kumimoji="0" lang="en-US" altLang="en-US" sz="2000" b="1" i="0" u="none" strike="noStrike" cap="none" normalizeH="0" baseline="0" dirty="0">
                <a:ln>
                  <a:noFill/>
                </a:ln>
                <a:solidFill>
                  <a:schemeClr val="tx1"/>
                </a:solidFill>
                <a:effectLst/>
                <a:latin typeface="+mj-lt"/>
                <a:ea typeface="Times New Roman" panose="02020603050405020304" pitchFamily="18" charset="0"/>
              </a:rPr>
              <a:t> Annual Licence Subscription (MALS)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j-lt"/>
                <a:ea typeface="Times New Roman" panose="02020603050405020304" pitchFamily="18" charset="0"/>
              </a:rPr>
              <a:t>(Per Bank/Telco/Regulator Agency)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b="1" dirty="0">
              <a:solidFill>
                <a:schemeClr val="tx1"/>
              </a:solidFill>
              <a:latin typeface="+mj-lt"/>
              <a:ea typeface="Times New Roman" panose="02020603050405020304" pitchFamily="18" charset="0"/>
            </a:endParaRPr>
          </a:p>
          <a:p>
            <a:pPr algn="l" rtl="0" eaLnBrk="0" fontAlgn="base" hangingPunct="0">
              <a:spcBef>
                <a:spcPct val="0"/>
              </a:spcBef>
              <a:spcAft>
                <a:spcPct val="0"/>
              </a:spcAft>
            </a:pPr>
            <a:r>
              <a:rPr kumimoji="0" lang="en-US" altLang="en-US" sz="2000" b="1" i="0" u="none" strike="noStrike" cap="none" normalizeH="0" baseline="0" dirty="0">
                <a:ln>
                  <a:noFill/>
                </a:ln>
                <a:solidFill>
                  <a:schemeClr val="tx1"/>
                </a:solidFill>
                <a:effectLst/>
                <a:latin typeface="+mj-lt"/>
                <a:ea typeface="Times New Roman" panose="02020603050405020304" pitchFamily="18" charset="0"/>
              </a:rPr>
              <a:t>Standard: $301,000.00 </a:t>
            </a:r>
          </a:p>
          <a:p>
            <a:pPr algn="l" rtl="0" eaLnBrk="0" fontAlgn="base" hangingPunct="0">
              <a:spcBef>
                <a:spcPct val="0"/>
              </a:spcBef>
              <a:spcAft>
                <a:spcPct val="0"/>
              </a:spcAft>
            </a:pPr>
            <a:r>
              <a:rPr lang="en-US" altLang="en-US" sz="2000" b="1" dirty="0">
                <a:solidFill>
                  <a:schemeClr val="tx1"/>
                </a:solidFill>
                <a:latin typeface="+mj-lt"/>
                <a:ea typeface="Times New Roman" panose="02020603050405020304" pitchFamily="18" charset="0"/>
              </a:rPr>
              <a:t>Silver: $349,000.00 </a:t>
            </a:r>
          </a:p>
          <a:p>
            <a:pPr algn="l" rtl="0" eaLnBrk="0" fontAlgn="base" hangingPunct="0">
              <a:spcBef>
                <a:spcPct val="0"/>
              </a:spcBef>
              <a:spcAft>
                <a:spcPct val="0"/>
              </a:spcAft>
            </a:pPr>
            <a:r>
              <a:rPr lang="en-US" altLang="en-US" sz="2000" b="1" dirty="0">
                <a:solidFill>
                  <a:schemeClr val="tx1"/>
                </a:solidFill>
                <a:latin typeface="+mj-lt"/>
                <a:ea typeface="Times New Roman" panose="02020603050405020304" pitchFamily="18" charset="0"/>
              </a:rPr>
              <a:t>Platinum: $399,000.00</a:t>
            </a:r>
          </a:p>
          <a:p>
            <a:pPr algn="l" rtl="0" eaLnBrk="0" fontAlgn="base" hangingPunct="0">
              <a:spcBef>
                <a:spcPct val="0"/>
              </a:spcBef>
              <a:spcAft>
                <a:spcPct val="0"/>
              </a:spcAft>
            </a:pPr>
            <a:r>
              <a:rPr kumimoji="0" lang="en-US" altLang="en-US" sz="2000" b="1" i="0" u="none" strike="noStrike" cap="none" normalizeH="0" baseline="0" dirty="0">
                <a:ln>
                  <a:noFill/>
                </a:ln>
                <a:solidFill>
                  <a:schemeClr val="tx1"/>
                </a:solidFill>
                <a:effectLst/>
                <a:latin typeface="+mj-lt"/>
                <a:ea typeface="Times New Roman" panose="02020603050405020304" pitchFamily="18" charset="0"/>
              </a:rPr>
              <a:t> </a:t>
            </a:r>
            <a:endParaRPr kumimoji="0" lang="en-US" altLang="en-US" sz="2000" b="1" i="0" u="none" strike="noStrike" cap="none" normalizeH="0" baseline="0" dirty="0">
              <a:ln>
                <a:noFill/>
              </a:ln>
              <a:solidFill>
                <a:schemeClr val="tx1"/>
              </a:solidFill>
              <a:effectLst/>
              <a:latin typeface="+mj-lt"/>
            </a:endParaRPr>
          </a:p>
          <a:p>
            <a:pPr marL="285750" indent="-285750" algn="l" rtl="0" eaLnBrk="0" fontAlgn="base" hangingPunct="0">
              <a:spcBef>
                <a:spcPct val="0"/>
              </a:spcBef>
              <a:spcAft>
                <a:spcPct val="0"/>
              </a:spcAft>
              <a:buFont typeface="Arial" panose="020B0604020202020204" pitchFamily="34" charset="0"/>
              <a:buChar char="•"/>
            </a:pPr>
            <a:r>
              <a:rPr lang="en-US" altLang="en-US" sz="1500" dirty="0">
                <a:solidFill>
                  <a:schemeClr val="tx1"/>
                </a:solidFill>
                <a:ea typeface="Times New Roman" panose="02020603050405020304" pitchFamily="18" charset="0"/>
              </a:rPr>
              <a:t>Environ also accepts </a:t>
            </a:r>
            <a:r>
              <a:rPr lang="en-US" altLang="en-US" sz="1500" dirty="0">
                <a:ea typeface="Times New Roman" panose="02020603050405020304" pitchFamily="18" charset="0"/>
              </a:rPr>
              <a:t>a</a:t>
            </a:r>
            <a:r>
              <a:rPr lang="en-US" altLang="en-US" sz="1500" dirty="0">
                <a:solidFill>
                  <a:schemeClr val="tx1"/>
                </a:solidFill>
                <a:ea typeface="Times New Roman" panose="02020603050405020304" pitchFamily="18" charset="0"/>
              </a:rPr>
              <a:t>ll licensing in Naira payments</a:t>
            </a:r>
          </a:p>
          <a:p>
            <a:pPr marL="285750" indent="-285750" algn="l" rtl="0" eaLnBrk="0" fontAlgn="base" hangingPunct="0">
              <a:spcBef>
                <a:spcPct val="0"/>
              </a:spcBef>
              <a:spcAft>
                <a:spcPct val="0"/>
              </a:spcAft>
              <a:buFont typeface="Arial" panose="020B0604020202020204" pitchFamily="34" charset="0"/>
              <a:buChar char="•"/>
            </a:pPr>
            <a:endParaRPr kumimoji="0" lang="en-US" altLang="en-US" sz="1500" b="1" i="0" u="none" strike="noStrike" cap="none" normalizeH="0" baseline="0" dirty="0">
              <a:ln>
                <a:noFill/>
              </a:ln>
              <a:solidFill>
                <a:schemeClr val="bg1"/>
              </a:solidFill>
              <a:effectLst/>
              <a:latin typeface="+mj-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b="1" dirty="0">
                <a:solidFill>
                  <a:schemeClr val="bg1"/>
                </a:solidFill>
                <a:latin typeface="+mj-lt"/>
                <a:ea typeface="Times New Roman" panose="02020603050405020304" pitchFamily="18" charset="0"/>
              </a:rPr>
              <a:t>Standard: </a:t>
            </a:r>
            <a:r>
              <a:rPr lang="en-US" altLang="en-US" sz="1500" dirty="0">
                <a:solidFill>
                  <a:schemeClr val="bg1"/>
                </a:solidFill>
                <a:latin typeface="+mj-lt"/>
                <a:ea typeface="Times New Roman" panose="02020603050405020304" pitchFamily="18" charset="0"/>
              </a:rPr>
              <a:t>Proof-of-life Non-spoof Real-Time authentication. Suitable to enhance security beyond tokens, PINS and passwords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500" b="1" dirty="0">
              <a:solidFill>
                <a:schemeClr val="bg1"/>
              </a:solidFill>
              <a:latin typeface="+mj-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b="1" dirty="0">
                <a:solidFill>
                  <a:schemeClr val="bg1"/>
                </a:solidFill>
                <a:latin typeface="+mj-lt"/>
                <a:ea typeface="Times New Roman" panose="02020603050405020304" pitchFamily="18" charset="0"/>
              </a:rPr>
              <a:t>Silver: </a:t>
            </a:r>
            <a:r>
              <a:rPr lang="en-US" altLang="en-US" sz="1500" dirty="0">
                <a:solidFill>
                  <a:schemeClr val="bg1"/>
                </a:solidFill>
                <a:latin typeface="+mj-lt"/>
                <a:ea typeface="Times New Roman" panose="02020603050405020304" pitchFamily="18" charset="0"/>
              </a:rPr>
              <a:t>Provides live alerts of permission user-right breaches in Internal logical access of bank accounts and systems. Ideal for branch operation and internal intrusion detection protection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500" b="1" dirty="0">
              <a:solidFill>
                <a:schemeClr val="bg1"/>
              </a:solidFill>
              <a:latin typeface="+mj-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b="1" dirty="0">
                <a:solidFill>
                  <a:schemeClr val="bg1"/>
                </a:solidFill>
                <a:latin typeface="+mj-lt"/>
                <a:ea typeface="Times New Roman" panose="02020603050405020304" pitchFamily="18" charset="0"/>
              </a:rPr>
              <a:t>Platinum</a:t>
            </a:r>
            <a:r>
              <a:rPr lang="en-US" altLang="en-US" sz="1500" dirty="0">
                <a:solidFill>
                  <a:schemeClr val="bg1"/>
                </a:solidFill>
                <a:latin typeface="+mj-lt"/>
                <a:ea typeface="Times New Roman" panose="02020603050405020304" pitchFamily="18" charset="0"/>
              </a:rPr>
              <a:t>: Includes rich data analytics and AI-based intelligence on both consumer usage and internal staff logical access control. Using behavioral analysis algorithms to better prevent future attacks with full digital log auditing capability and alerts-based Centralised surveillance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chemeClr val="bg1"/>
              </a:solidFill>
              <a:effectLst/>
              <a:latin typeface="+mj-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1" i="0" u="none" strike="noStrike" cap="none" normalizeH="0" baseline="0" dirty="0">
              <a:ln>
                <a:noFill/>
              </a:ln>
              <a:solidFill>
                <a:schemeClr val="tx1"/>
              </a:solidFill>
              <a:effectLst/>
              <a:latin typeface="+mj-lt"/>
              <a:ea typeface="Times New Roman" panose="02020603050405020304" pitchFamily="18" charset="0"/>
            </a:endParaRPr>
          </a:p>
        </p:txBody>
      </p:sp>
      <p:sp>
        <p:nvSpPr>
          <p:cNvPr id="2" name="object 3">
            <a:extLst>
              <a:ext uri="{FF2B5EF4-FFF2-40B4-BE49-F238E27FC236}">
                <a16:creationId xmlns:a16="http://schemas.microsoft.com/office/drawing/2014/main" id="{FCFE2062-7FC5-837F-EDFE-D0AAECEA13E4}"/>
              </a:ext>
            </a:extLst>
          </p:cNvPr>
          <p:cNvSpPr txBox="1">
            <a:spLocks/>
          </p:cNvSpPr>
          <p:nvPr/>
        </p:nvSpPr>
        <p:spPr>
          <a:xfrm>
            <a:off x="4951188" y="36361"/>
            <a:ext cx="3810000" cy="689932"/>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4400" b="1" spc="-40" dirty="0">
                <a:solidFill>
                  <a:srgbClr val="262626"/>
                </a:solidFill>
              </a:rPr>
              <a:t>PRICING</a:t>
            </a:r>
          </a:p>
        </p:txBody>
      </p:sp>
      <p:pic>
        <p:nvPicPr>
          <p:cNvPr id="8" name="Picture 7">
            <a:extLst>
              <a:ext uri="{FF2B5EF4-FFF2-40B4-BE49-F238E27FC236}">
                <a16:creationId xmlns:a16="http://schemas.microsoft.com/office/drawing/2014/main" id="{AF67F677-65B3-16B5-FA60-6156F304C9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800" y="331760"/>
            <a:ext cx="1927816" cy="564870"/>
          </a:xfrm>
          <a:prstGeom prst="rect">
            <a:avLst/>
          </a:prstGeom>
        </p:spPr>
      </p:pic>
      <p:sp>
        <p:nvSpPr>
          <p:cNvPr id="3" name="TextBox 2">
            <a:extLst>
              <a:ext uri="{FF2B5EF4-FFF2-40B4-BE49-F238E27FC236}">
                <a16:creationId xmlns:a16="http://schemas.microsoft.com/office/drawing/2014/main" id="{BB638AB8-1EFE-EE4C-8FA3-74025D0DD30D}"/>
              </a:ext>
            </a:extLst>
          </p:cNvPr>
          <p:cNvSpPr txBox="1"/>
          <p:nvPr/>
        </p:nvSpPr>
        <p:spPr>
          <a:xfrm>
            <a:off x="6111240" y="892889"/>
            <a:ext cx="5680393"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solidFill>
                  <a:schemeClr val="tx1"/>
                </a:solidFill>
                <a:ea typeface="Times New Roman" panose="02020603050405020304" pitchFamily="18" charset="0"/>
              </a:rPr>
              <a:t>Corporate bank and HNI (C&amp;H) - Live Vein Sign</a:t>
            </a:r>
            <a:endParaRPr lang="en-US" altLang="en-US" sz="1400" dirty="0">
              <a:solidFill>
                <a:schemeClr val="tx1"/>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chemeClr val="tx1"/>
                </a:solidFill>
                <a:ea typeface="Calibri" panose="020F0502020204030204" pitchFamily="34" charset="0"/>
                <a:cs typeface="`g_Œ˛"/>
              </a:rPr>
              <a:t>C&amp;H LVS End User Licence Agreement (EULA) Pricing </a:t>
            </a:r>
            <a:endParaRPr lang="en-US" altLang="en-US" sz="1400" dirty="0">
              <a:solidFill>
                <a:schemeClr val="tx1"/>
              </a:solidFill>
            </a:endParaRPr>
          </a:p>
        </p:txBody>
      </p:sp>
      <p:sp>
        <p:nvSpPr>
          <p:cNvPr id="9" name="TextBox 8">
            <a:extLst>
              <a:ext uri="{FF2B5EF4-FFF2-40B4-BE49-F238E27FC236}">
                <a16:creationId xmlns:a16="http://schemas.microsoft.com/office/drawing/2014/main" id="{ABF958EE-54ED-F64B-A5B9-0A1C9283079F}"/>
              </a:ext>
            </a:extLst>
          </p:cNvPr>
          <p:cNvSpPr txBox="1"/>
          <p:nvPr/>
        </p:nvSpPr>
        <p:spPr>
          <a:xfrm>
            <a:off x="6026786" y="3923466"/>
            <a:ext cx="584803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solidFill>
                  <a:srgbClr val="FFFF00"/>
                </a:solidFill>
                <a:ea typeface="Times New Roman" panose="02020603050405020304" pitchFamily="18" charset="0"/>
              </a:rPr>
              <a:t>Branch Operations Detection Protect (BODP) Licence </a:t>
            </a:r>
            <a:endParaRPr lang="en-US" altLang="en-US" sz="1400" dirty="0">
              <a:solidFill>
                <a:srgbClr val="FFFF00"/>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FFFF00"/>
                </a:solidFill>
                <a:ea typeface="Calibri" panose="020F0502020204030204" pitchFamily="34" charset="0"/>
                <a:cs typeface="`g_Œ˛"/>
              </a:rPr>
              <a:t>BODP End User Licence Agreement (EULA) Pricing </a:t>
            </a:r>
            <a:endParaRPr lang="en-US" altLang="en-US" sz="1400" dirty="0">
              <a:solidFill>
                <a:srgbClr val="FFFF00"/>
              </a:solidFill>
            </a:endParaRPr>
          </a:p>
        </p:txBody>
      </p:sp>
    </p:spTree>
    <p:extLst>
      <p:ext uri="{BB962C8B-B14F-4D97-AF65-F5344CB8AC3E}">
        <p14:creationId xmlns:p14="http://schemas.microsoft.com/office/powerpoint/2010/main" val="369754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Shape 74">
          <a:extLst>
            <a:ext uri="{FF2B5EF4-FFF2-40B4-BE49-F238E27FC236}">
              <a16:creationId xmlns:a16="http://schemas.microsoft.com/office/drawing/2014/main" id="{9577FA30-C9FC-1AE2-C5CB-93D614DFE23B}"/>
            </a:ext>
          </a:extLst>
        </p:cNvPr>
        <p:cNvGrpSpPr/>
        <p:nvPr/>
      </p:nvGrpSpPr>
      <p:grpSpPr>
        <a:xfrm>
          <a:off x="0" y="0"/>
          <a:ext cx="0" cy="0"/>
          <a:chOff x="0" y="0"/>
          <a:chExt cx="0" cy="0"/>
        </a:xfrm>
      </p:grpSpPr>
      <p:sp>
        <p:nvSpPr>
          <p:cNvPr id="78" name="Google Shape;78;p29">
            <a:extLst>
              <a:ext uri="{FF2B5EF4-FFF2-40B4-BE49-F238E27FC236}">
                <a16:creationId xmlns:a16="http://schemas.microsoft.com/office/drawing/2014/main" id="{FDEAEFCB-CDA6-1E9D-AF17-5D469D6CE490}"/>
              </a:ext>
            </a:extLst>
          </p:cNvPr>
          <p:cNvSpPr txBox="1"/>
          <p:nvPr/>
        </p:nvSpPr>
        <p:spPr>
          <a:xfrm>
            <a:off x="3840430" y="3960455"/>
            <a:ext cx="4511137" cy="1015622"/>
          </a:xfrm>
          <a:prstGeom prst="rect">
            <a:avLst/>
          </a:prstGeom>
          <a:noFill/>
          <a:ln>
            <a:noFill/>
          </a:ln>
        </p:spPr>
        <p:txBody>
          <a:bodyPr spcFirstLastPara="1" wrap="square" lIns="91433" tIns="45700" rIns="91433" bIns="45700" anchor="t" anchorCtr="0">
            <a:spAutoFit/>
          </a:bodyPr>
          <a:lstStyle/>
          <a:p>
            <a:pPr algn="ctr"/>
            <a:r>
              <a:rPr lang="en-US" sz="6000" b="1" dirty="0">
                <a:solidFill>
                  <a:srgbClr val="FFC000"/>
                </a:solidFill>
                <a:latin typeface="+mj-lt"/>
              </a:rPr>
              <a:t>Thank You</a:t>
            </a:r>
            <a:endParaRPr lang="en-US" sz="6000" dirty="0">
              <a:solidFill>
                <a:schemeClr val="bg1"/>
              </a:solidFill>
              <a:latin typeface="+mj-lt"/>
            </a:endParaRPr>
          </a:p>
        </p:txBody>
      </p:sp>
      <p:sp>
        <p:nvSpPr>
          <p:cNvPr id="6" name="Google Shape;78;p29">
            <a:extLst>
              <a:ext uri="{FF2B5EF4-FFF2-40B4-BE49-F238E27FC236}">
                <a16:creationId xmlns:a16="http://schemas.microsoft.com/office/drawing/2014/main" id="{CDC0F635-01E6-68F8-C432-1C5AB58720BA}"/>
              </a:ext>
            </a:extLst>
          </p:cNvPr>
          <p:cNvSpPr txBox="1"/>
          <p:nvPr/>
        </p:nvSpPr>
        <p:spPr>
          <a:xfrm>
            <a:off x="3713684" y="5925105"/>
            <a:ext cx="4764632" cy="276895"/>
          </a:xfrm>
          <a:prstGeom prst="rect">
            <a:avLst/>
          </a:prstGeom>
          <a:noFill/>
          <a:ln>
            <a:noFill/>
          </a:ln>
        </p:spPr>
        <p:txBody>
          <a:bodyPr spcFirstLastPara="1" wrap="square" lIns="91433" tIns="45700" rIns="91433" bIns="45700" anchor="t" anchorCtr="0">
            <a:spAutoFit/>
          </a:bodyPr>
          <a:lstStyle/>
          <a:p>
            <a:pPr algn="ctr" rtl="0">
              <a:lnSpc>
                <a:spcPct val="90000"/>
              </a:lnSpc>
              <a:buClr>
                <a:schemeClr val="bg1"/>
              </a:buClr>
            </a:pPr>
            <a:r>
              <a:rPr lang="en-US" sz="1333" dirty="0">
                <a:solidFill>
                  <a:schemeClr val="lt1"/>
                </a:solidFill>
                <a:latin typeface="Space Grotesk" panose="020B0604020202020204" charset="0"/>
                <a:ea typeface="Space Grotesk"/>
                <a:cs typeface="Space Grotesk" panose="020B0604020202020204" charset="0"/>
                <a:sym typeface="Space Grotesk"/>
              </a:rPr>
              <a:t>www.environ-ng.com </a:t>
            </a:r>
            <a:endParaRPr lang="en-IN" sz="1333" dirty="0">
              <a:latin typeface="Space Grotesk" panose="020B0604020202020204" charset="0"/>
              <a:cs typeface="Space Grotesk" panose="020B0604020202020204" charset="0"/>
            </a:endParaRPr>
          </a:p>
        </p:txBody>
      </p:sp>
      <p:pic>
        <p:nvPicPr>
          <p:cNvPr id="3" name="Picture 2">
            <a:extLst>
              <a:ext uri="{FF2B5EF4-FFF2-40B4-BE49-F238E27FC236}">
                <a16:creationId xmlns:a16="http://schemas.microsoft.com/office/drawing/2014/main" id="{F512C729-19CC-CA12-768B-2E65A1B81AA9}"/>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02537" y="1086469"/>
            <a:ext cx="5386924" cy="1578428"/>
          </a:xfrm>
          <a:prstGeom prst="rect">
            <a:avLst/>
          </a:prstGeom>
          <a:noFill/>
        </p:spPr>
      </p:pic>
      <p:sp>
        <p:nvSpPr>
          <p:cNvPr id="2" name="Rectangle 1">
            <a:extLst>
              <a:ext uri="{FF2B5EF4-FFF2-40B4-BE49-F238E27FC236}">
                <a16:creationId xmlns:a16="http://schemas.microsoft.com/office/drawing/2014/main" id="{7E39C741-E5BE-184D-0EDA-C6DF19070F59}"/>
              </a:ext>
            </a:extLst>
          </p:cNvPr>
          <p:cNvSpPr/>
          <p:nvPr/>
        </p:nvSpPr>
        <p:spPr>
          <a:xfrm>
            <a:off x="0" y="6019800"/>
            <a:ext cx="5029200" cy="532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688239F4-4B7B-A1D3-33E0-60E80C9B99A5}"/>
              </a:ext>
            </a:extLst>
          </p:cNvPr>
          <p:cNvSpPr/>
          <p:nvPr/>
        </p:nvSpPr>
        <p:spPr>
          <a:xfrm>
            <a:off x="7162800" y="6036953"/>
            <a:ext cx="5029200" cy="532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Google Shape;78;p29">
            <a:extLst>
              <a:ext uri="{FF2B5EF4-FFF2-40B4-BE49-F238E27FC236}">
                <a16:creationId xmlns:a16="http://schemas.microsoft.com/office/drawing/2014/main" id="{A6CC6F9B-9B67-03A6-2B9F-8AFEDD15DA2F}"/>
              </a:ext>
            </a:extLst>
          </p:cNvPr>
          <p:cNvSpPr txBox="1"/>
          <p:nvPr/>
        </p:nvSpPr>
        <p:spPr>
          <a:xfrm>
            <a:off x="1846906" y="3413897"/>
            <a:ext cx="8498183" cy="707846"/>
          </a:xfrm>
          <a:prstGeom prst="rect">
            <a:avLst/>
          </a:prstGeom>
          <a:noFill/>
          <a:ln>
            <a:noFill/>
          </a:ln>
        </p:spPr>
        <p:txBody>
          <a:bodyPr spcFirstLastPara="1" wrap="square" lIns="91433" tIns="45700" rIns="91433" bIns="45700" anchor="t" anchorCtr="0">
            <a:spAutoFit/>
          </a:bodyPr>
          <a:lstStyle/>
          <a:p>
            <a:pPr algn="ctr"/>
            <a:r>
              <a:rPr lang="en-US" sz="4000" b="1" dirty="0">
                <a:solidFill>
                  <a:schemeClr val="bg1"/>
                </a:solidFill>
                <a:latin typeface="+mj-lt"/>
              </a:rPr>
              <a:t>END OF PRESENTATION</a:t>
            </a:r>
            <a:endParaRPr lang="en-US" sz="4000" dirty="0">
              <a:solidFill>
                <a:schemeClr val="bg1"/>
              </a:solidFill>
              <a:latin typeface="+mj-lt"/>
            </a:endParaRPr>
          </a:p>
        </p:txBody>
      </p:sp>
    </p:spTree>
    <p:extLst>
      <p:ext uri="{BB962C8B-B14F-4D97-AF65-F5344CB8AC3E}">
        <p14:creationId xmlns:p14="http://schemas.microsoft.com/office/powerpoint/2010/main" val="3993551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5B7A6F1-B7F3-53BE-9458-1DBC8C96127E}"/>
              </a:ext>
            </a:extLst>
          </p:cNvPr>
          <p:cNvSpPr/>
          <p:nvPr/>
        </p:nvSpPr>
        <p:spPr>
          <a:xfrm>
            <a:off x="0" y="0"/>
            <a:ext cx="5859208" cy="6858000"/>
          </a:xfrm>
          <a:prstGeom prst="rect">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FDDF3A1-7304-FE43-96B1-639BAA645176}"/>
              </a:ext>
            </a:extLst>
          </p:cNvPr>
          <p:cNvSpPr txBox="1"/>
          <p:nvPr/>
        </p:nvSpPr>
        <p:spPr>
          <a:xfrm>
            <a:off x="458106" y="2155118"/>
            <a:ext cx="4875894" cy="1200329"/>
          </a:xfrm>
          <a:prstGeom prst="rect">
            <a:avLst/>
          </a:prstGeom>
          <a:noFill/>
        </p:spPr>
        <p:txBody>
          <a:bodyPr wrap="square" rtlCol="0">
            <a:spAutoFit/>
          </a:bodyPr>
          <a:lstStyle/>
          <a:p>
            <a:pPr>
              <a:lnSpc>
                <a:spcPct val="90000"/>
              </a:lnSpc>
            </a:pPr>
            <a:r>
              <a:rPr lang="en-GB" sz="4000" b="1" spc="-60" dirty="0">
                <a:solidFill>
                  <a:schemeClr val="bg1"/>
                </a:solidFill>
                <a:latin typeface="+mj-lt"/>
                <a:cs typeface="Tahoma"/>
              </a:rPr>
              <a:t>THE</a:t>
            </a:r>
            <a:r>
              <a:rPr lang="en-GB" sz="4000" b="1" spc="-60" dirty="0">
                <a:solidFill>
                  <a:schemeClr val="tx1"/>
                </a:solidFill>
                <a:latin typeface="+mj-lt"/>
                <a:cs typeface="Tahoma"/>
              </a:rPr>
              <a:t> </a:t>
            </a:r>
            <a:r>
              <a:rPr lang="en-GB" sz="4000" b="1" spc="-60" dirty="0">
                <a:solidFill>
                  <a:srgbClr val="FFC000"/>
                </a:solidFill>
                <a:latin typeface="+mj-lt"/>
                <a:cs typeface="Tahoma"/>
              </a:rPr>
              <a:t>ENVIRON-HITACHI</a:t>
            </a:r>
          </a:p>
          <a:p>
            <a:pPr>
              <a:lnSpc>
                <a:spcPct val="90000"/>
              </a:lnSpc>
            </a:pPr>
            <a:r>
              <a:rPr lang="en-GB" sz="4000" b="1" spc="-60" dirty="0">
                <a:solidFill>
                  <a:schemeClr val="bg1"/>
                </a:solidFill>
                <a:latin typeface="+mj-lt"/>
                <a:cs typeface="Tahoma"/>
              </a:rPr>
              <a:t>SOLUTION</a:t>
            </a:r>
            <a:endParaRPr lang="en-GB" sz="4000" dirty="0">
              <a:solidFill>
                <a:schemeClr val="bg1"/>
              </a:solidFill>
              <a:latin typeface="+mj-lt"/>
              <a:cs typeface="Tahoma"/>
            </a:endParaRPr>
          </a:p>
        </p:txBody>
      </p:sp>
      <p:sp>
        <p:nvSpPr>
          <p:cNvPr id="13" name="object 18">
            <a:extLst>
              <a:ext uri="{FF2B5EF4-FFF2-40B4-BE49-F238E27FC236}">
                <a16:creationId xmlns:a16="http://schemas.microsoft.com/office/drawing/2014/main" id="{0AEA3189-785A-7E4E-A590-6571BBC91488}"/>
              </a:ext>
            </a:extLst>
          </p:cNvPr>
          <p:cNvSpPr txBox="1"/>
          <p:nvPr/>
        </p:nvSpPr>
        <p:spPr>
          <a:xfrm>
            <a:off x="6279776" y="458462"/>
            <a:ext cx="5415419" cy="1305486"/>
          </a:xfrm>
          <a:prstGeom prst="rect">
            <a:avLst/>
          </a:prstGeom>
        </p:spPr>
        <p:txBody>
          <a:bodyPr vert="horz" wrap="square" lIns="0" tIns="12700" rIns="0" bIns="0" rtlCol="0">
            <a:spAutoFit/>
          </a:bodyPr>
          <a:lstStyle/>
          <a:p>
            <a:pPr marL="342900" lvl="0" indent="-342900">
              <a:spcAft>
                <a:spcPts val="0"/>
              </a:spcAft>
              <a:buFont typeface="Arial" panose="020B0604020202020204" pitchFamily="34" charset="0"/>
              <a:buChar char="•"/>
              <a:tabLst>
                <a:tab pos="457200" algn="l"/>
              </a:tabLst>
            </a:pPr>
            <a:r>
              <a:rPr lang="en-GB" sz="1400" dirty="0">
                <a:solidFill>
                  <a:schemeClr val="tx1"/>
                </a:solidFill>
                <a:effectLst/>
                <a:ea typeface="Calibri" panose="020F0502020204030204" pitchFamily="34" charset="0"/>
                <a:cs typeface="Times New Roman" panose="02020603050405020304" pitchFamily="18" charset="0"/>
              </a:rPr>
              <a:t>Near infrared light is absorbed by haemoglobin in the blood and the vein pattern is captured as a shadow</a:t>
            </a:r>
          </a:p>
          <a:p>
            <a:pPr marL="342900" lvl="0" indent="-342900">
              <a:spcAft>
                <a:spcPts val="0"/>
              </a:spcAft>
              <a:buFont typeface="Arial" panose="020B0604020202020204" pitchFamily="34" charset="0"/>
              <a:buChar char="•"/>
              <a:tabLst>
                <a:tab pos="457200" algn="l"/>
              </a:tabLst>
            </a:pPr>
            <a:endParaRPr lang="en-NG" sz="1400" dirty="0">
              <a:solidFill>
                <a:schemeClr val="tx1"/>
              </a:solidFill>
              <a:effectLst/>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400" dirty="0">
                <a:solidFill>
                  <a:schemeClr val="tx1"/>
                </a:solidFill>
                <a:effectLst/>
                <a:ea typeface="Calibri" panose="020F0502020204030204" pitchFamily="34" charset="0"/>
                <a:cs typeface="Times New Roman" panose="02020603050405020304" pitchFamily="18" charset="0"/>
              </a:rPr>
              <a:t>Vein image is quite stable due to the inner structure of body </a:t>
            </a:r>
          </a:p>
          <a:p>
            <a:pPr lvl="0">
              <a:spcAft>
                <a:spcPts val="0"/>
              </a:spcAft>
              <a:tabLst>
                <a:tab pos="457200" algn="l"/>
              </a:tabLst>
            </a:pPr>
            <a:endParaRPr lang="en-NG" sz="1400" dirty="0">
              <a:solidFill>
                <a:schemeClr val="tx1"/>
              </a:solidFill>
              <a:effectLst/>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400" dirty="0">
                <a:solidFill>
                  <a:schemeClr val="tx1"/>
                </a:solidFill>
                <a:effectLst/>
                <a:ea typeface="Calibri" panose="020F0502020204030204" pitchFamily="34" charset="0"/>
                <a:cs typeface="Times New Roman" panose="02020603050405020304" pitchFamily="18" charset="0"/>
              </a:rPr>
              <a:t>Resistance against environmental condition or body surface</a:t>
            </a:r>
            <a:endParaRPr lang="en-NG" sz="1400" dirty="0">
              <a:solidFill>
                <a:schemeClr val="tx1"/>
              </a:solidFill>
              <a:effectLst/>
              <a:ea typeface="Calibri" panose="020F0502020204030204" pitchFamily="34" charset="0"/>
              <a:cs typeface="Times New Roman" panose="02020603050405020304" pitchFamily="18" charset="0"/>
            </a:endParaRPr>
          </a:p>
        </p:txBody>
      </p:sp>
      <p:sp>
        <p:nvSpPr>
          <p:cNvPr id="50" name="object 18">
            <a:extLst>
              <a:ext uri="{FF2B5EF4-FFF2-40B4-BE49-F238E27FC236}">
                <a16:creationId xmlns:a16="http://schemas.microsoft.com/office/drawing/2014/main" id="{D9090C3A-BBD5-954C-A8B6-B0733CC50450}"/>
              </a:ext>
            </a:extLst>
          </p:cNvPr>
          <p:cNvSpPr txBox="1"/>
          <p:nvPr/>
        </p:nvSpPr>
        <p:spPr>
          <a:xfrm>
            <a:off x="534743" y="3789312"/>
            <a:ext cx="4822138" cy="659155"/>
          </a:xfrm>
          <a:prstGeom prst="rect">
            <a:avLst/>
          </a:prstGeom>
        </p:spPr>
        <p:txBody>
          <a:bodyPr vert="horz" wrap="square" lIns="0" tIns="12700" rIns="0" bIns="0" rtlCol="0">
            <a:spAutoFit/>
          </a:bodyPr>
          <a:lstStyle/>
          <a:p>
            <a:pPr marL="342900" lvl="0" indent="-342900">
              <a:spcAft>
                <a:spcPts val="0"/>
              </a:spcAft>
              <a:buSzPct val="107000"/>
              <a:buFont typeface="Arial" panose="020B0604020202020204" pitchFamily="34" charset="0"/>
              <a:buChar char="•"/>
              <a:tabLst>
                <a:tab pos="457200" algn="l"/>
              </a:tabLst>
            </a:pPr>
            <a:r>
              <a:rPr lang="en-GB" sz="1400" b="1" dirty="0">
                <a:solidFill>
                  <a:srgbClr val="FFC000"/>
                </a:solidFill>
                <a:latin typeface="+mj-lt"/>
                <a:ea typeface="Calibri" panose="020F0502020204030204" pitchFamily="34" charset="0"/>
                <a:cs typeface="Times New Roman" panose="02020603050405020304" pitchFamily="18" charset="0"/>
              </a:rPr>
              <a:t>NON-SPOOFING BIOMETRIC – Use without consent</a:t>
            </a:r>
          </a:p>
          <a:p>
            <a:pPr marL="342900" lvl="0" indent="-342900">
              <a:spcAft>
                <a:spcPts val="0"/>
              </a:spcAft>
              <a:buSzPct val="107000"/>
              <a:buFont typeface="Arial" panose="020B0604020202020204" pitchFamily="34" charset="0"/>
              <a:buChar char="•"/>
              <a:tabLst>
                <a:tab pos="457200" algn="l"/>
              </a:tabLst>
            </a:pPr>
            <a:endParaRPr lang="en-NG" sz="1400" b="1" dirty="0">
              <a:solidFill>
                <a:srgbClr val="FFC000"/>
              </a:solidFill>
              <a:effectLst/>
              <a:latin typeface="+mj-lt"/>
              <a:ea typeface="Calibri" panose="020F0502020204030204" pitchFamily="34" charset="0"/>
              <a:cs typeface="Times New Roman" panose="02020603050405020304" pitchFamily="18" charset="0"/>
            </a:endParaRPr>
          </a:p>
          <a:p>
            <a:pPr marL="342900" lvl="0" indent="-342900">
              <a:spcAft>
                <a:spcPts val="0"/>
              </a:spcAft>
              <a:buSzPct val="107000"/>
              <a:buFont typeface="Arial" panose="020B0604020202020204" pitchFamily="34" charset="0"/>
              <a:buChar char="•"/>
              <a:tabLst>
                <a:tab pos="457200" algn="l"/>
              </a:tabLst>
            </a:pPr>
            <a:r>
              <a:rPr lang="en-GB" sz="1400" b="1" dirty="0">
                <a:solidFill>
                  <a:srgbClr val="FFC000"/>
                </a:solidFill>
                <a:latin typeface="+mj-lt"/>
                <a:ea typeface="Calibri" panose="020F0502020204030204" pitchFamily="34" charset="0"/>
                <a:cs typeface="Times New Roman" panose="02020603050405020304" pitchFamily="18" charset="0"/>
              </a:rPr>
              <a:t>PROOF OF LIFE</a:t>
            </a:r>
            <a:endParaRPr lang="en-GB" sz="1400" b="1" dirty="0">
              <a:solidFill>
                <a:srgbClr val="FFC000"/>
              </a:solidFill>
              <a:effectLst/>
              <a:latin typeface="+mj-lt"/>
              <a:ea typeface="Calibri" panose="020F0502020204030204" pitchFamily="34" charset="0"/>
              <a:cs typeface="Times New Roman" panose="02020603050405020304" pitchFamily="18" charset="0"/>
            </a:endParaRPr>
          </a:p>
        </p:txBody>
      </p:sp>
      <p:grpSp>
        <p:nvGrpSpPr>
          <p:cNvPr id="39" name="Group 38">
            <a:extLst>
              <a:ext uri="{FF2B5EF4-FFF2-40B4-BE49-F238E27FC236}">
                <a16:creationId xmlns:a16="http://schemas.microsoft.com/office/drawing/2014/main" id="{1D7C03BA-FAC6-48F6-563E-28B9ABCE9FFA}"/>
              </a:ext>
            </a:extLst>
          </p:cNvPr>
          <p:cNvGrpSpPr/>
          <p:nvPr/>
        </p:nvGrpSpPr>
        <p:grpSpPr>
          <a:xfrm>
            <a:off x="456424" y="685800"/>
            <a:ext cx="4732775" cy="568340"/>
            <a:chOff x="456424" y="533400"/>
            <a:chExt cx="4732775" cy="568340"/>
          </a:xfrm>
        </p:grpSpPr>
        <p:grpSp>
          <p:nvGrpSpPr>
            <p:cNvPr id="7" name="Group 6">
              <a:extLst>
                <a:ext uri="{FF2B5EF4-FFF2-40B4-BE49-F238E27FC236}">
                  <a16:creationId xmlns:a16="http://schemas.microsoft.com/office/drawing/2014/main" id="{E1BA97FA-800A-F21C-D6D8-485E47552D7B}"/>
                </a:ext>
              </a:extLst>
            </p:cNvPr>
            <p:cNvGrpSpPr/>
            <p:nvPr/>
          </p:nvGrpSpPr>
          <p:grpSpPr>
            <a:xfrm>
              <a:off x="2829559" y="533400"/>
              <a:ext cx="2359640" cy="564870"/>
              <a:chOff x="2819400" y="400153"/>
              <a:chExt cx="2359640" cy="564870"/>
            </a:xfrm>
          </p:grpSpPr>
          <p:pic>
            <p:nvPicPr>
              <p:cNvPr id="4" name="Graphic 3">
                <a:extLst>
                  <a:ext uri="{FF2B5EF4-FFF2-40B4-BE49-F238E27FC236}">
                    <a16:creationId xmlns:a16="http://schemas.microsoft.com/office/drawing/2014/main" id="{5C7E9BEE-9C0B-F412-0BBC-5E5497FAC9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51223" y="406139"/>
                <a:ext cx="1927817" cy="552898"/>
              </a:xfrm>
              <a:prstGeom prst="rect">
                <a:avLst/>
              </a:prstGeom>
            </p:spPr>
          </p:pic>
          <p:cxnSp>
            <p:nvCxnSpPr>
              <p:cNvPr id="6" name="Straight Connector 5">
                <a:extLst>
                  <a:ext uri="{FF2B5EF4-FFF2-40B4-BE49-F238E27FC236}">
                    <a16:creationId xmlns:a16="http://schemas.microsoft.com/office/drawing/2014/main" id="{AC51CEB3-8DC7-1B87-F7B6-AC60E18A60F3}"/>
                  </a:ext>
                </a:extLst>
              </p:cNvPr>
              <p:cNvCxnSpPr>
                <a:cxnSpLocks/>
              </p:cNvCxnSpPr>
              <p:nvPr/>
            </p:nvCxnSpPr>
            <p:spPr>
              <a:xfrm>
                <a:off x="2819400" y="400153"/>
                <a:ext cx="0" cy="5648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8" name="Picture 37">
              <a:extLst>
                <a:ext uri="{FF2B5EF4-FFF2-40B4-BE49-F238E27FC236}">
                  <a16:creationId xmlns:a16="http://schemas.microsoft.com/office/drawing/2014/main" id="{2B6659C7-4313-1F8A-4590-610F27795517}"/>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56424" y="533400"/>
              <a:ext cx="1939656" cy="568340"/>
            </a:xfrm>
            <a:prstGeom prst="rect">
              <a:avLst/>
            </a:prstGeom>
            <a:noFill/>
          </p:spPr>
        </p:pic>
      </p:grpSp>
      <p:grpSp>
        <p:nvGrpSpPr>
          <p:cNvPr id="180" name="Group 179">
            <a:extLst>
              <a:ext uri="{FF2B5EF4-FFF2-40B4-BE49-F238E27FC236}">
                <a16:creationId xmlns:a16="http://schemas.microsoft.com/office/drawing/2014/main" id="{26742E5A-29BF-9F73-19D8-13313B63FD5D}"/>
              </a:ext>
            </a:extLst>
          </p:cNvPr>
          <p:cNvGrpSpPr/>
          <p:nvPr/>
        </p:nvGrpSpPr>
        <p:grpSpPr>
          <a:xfrm>
            <a:off x="6400800" y="2215281"/>
            <a:ext cx="5083690" cy="4261719"/>
            <a:chOff x="6193909" y="2291474"/>
            <a:chExt cx="5083690" cy="4261719"/>
          </a:xfrm>
        </p:grpSpPr>
        <p:sp>
          <p:nvSpPr>
            <p:cNvPr id="84" name="object 35">
              <a:extLst>
                <a:ext uri="{FF2B5EF4-FFF2-40B4-BE49-F238E27FC236}">
                  <a16:creationId xmlns:a16="http://schemas.microsoft.com/office/drawing/2014/main" id="{7C7B5A9C-555B-634A-BF5A-03E07A452E5D}"/>
                </a:ext>
              </a:extLst>
            </p:cNvPr>
            <p:cNvSpPr txBox="1"/>
            <p:nvPr/>
          </p:nvSpPr>
          <p:spPr>
            <a:xfrm>
              <a:off x="6193909" y="3727388"/>
              <a:ext cx="754835" cy="200696"/>
            </a:xfrm>
            <a:prstGeom prst="rect">
              <a:avLst/>
            </a:prstGeom>
          </p:spPr>
          <p:txBody>
            <a:bodyPr vert="horz" wrap="square" lIns="0" tIns="15875" rIns="0" bIns="0" rtlCol="0">
              <a:spAutoFit/>
            </a:bodyPr>
            <a:lstStyle/>
            <a:p>
              <a:pPr marL="12700" algn="r">
                <a:lnSpc>
                  <a:spcPct val="100000"/>
                </a:lnSpc>
                <a:spcBef>
                  <a:spcPts val="125"/>
                </a:spcBef>
              </a:pPr>
              <a:r>
                <a:rPr lang="en-US" sz="1200" b="1" spc="-25" dirty="0">
                  <a:solidFill>
                    <a:schemeClr val="tx1"/>
                  </a:solidFill>
                  <a:latin typeface="+mj-lt"/>
                  <a:cs typeface="Arial Black"/>
                </a:rPr>
                <a:t>ABSORBE</a:t>
              </a:r>
              <a:r>
                <a:rPr lang="en-US" sz="1200" b="1" spc="20" dirty="0">
                  <a:solidFill>
                    <a:schemeClr val="tx1"/>
                  </a:solidFill>
                  <a:latin typeface="+mj-lt"/>
                  <a:cs typeface="Arial Black"/>
                </a:rPr>
                <a:t>D</a:t>
              </a:r>
              <a:endParaRPr lang="en-US" sz="1200" b="1" dirty="0">
                <a:solidFill>
                  <a:schemeClr val="tx1"/>
                </a:solidFill>
                <a:latin typeface="+mj-lt"/>
                <a:cs typeface="Arial Black"/>
              </a:endParaRPr>
            </a:p>
          </p:txBody>
        </p:sp>
        <p:grpSp>
          <p:nvGrpSpPr>
            <p:cNvPr id="132" name="Group 131">
              <a:extLst>
                <a:ext uri="{FF2B5EF4-FFF2-40B4-BE49-F238E27FC236}">
                  <a16:creationId xmlns:a16="http://schemas.microsoft.com/office/drawing/2014/main" id="{B8755E49-87B0-E52A-89F3-32D00FADFB1E}"/>
                </a:ext>
              </a:extLst>
            </p:cNvPr>
            <p:cNvGrpSpPr/>
            <p:nvPr/>
          </p:nvGrpSpPr>
          <p:grpSpPr>
            <a:xfrm>
              <a:off x="6518961" y="2291474"/>
              <a:ext cx="4758638" cy="4261719"/>
              <a:chOff x="6518961" y="2291474"/>
              <a:chExt cx="4758638" cy="4261719"/>
            </a:xfrm>
          </p:grpSpPr>
          <p:sp>
            <p:nvSpPr>
              <p:cNvPr id="33" name="Rectangle 32">
                <a:extLst>
                  <a:ext uri="{FF2B5EF4-FFF2-40B4-BE49-F238E27FC236}">
                    <a16:creationId xmlns:a16="http://schemas.microsoft.com/office/drawing/2014/main" id="{3F06486C-666C-7DB6-60C1-523B68735374}"/>
                  </a:ext>
                </a:extLst>
              </p:cNvPr>
              <p:cNvSpPr/>
              <p:nvPr/>
            </p:nvSpPr>
            <p:spPr>
              <a:xfrm>
                <a:off x="7056103" y="4748512"/>
                <a:ext cx="3563198" cy="1804681"/>
              </a:xfrm>
              <a:prstGeom prst="rect">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D6D0DFE1-A783-9D4A-B27A-C2A9BBACD7AA}"/>
                  </a:ext>
                </a:extLst>
              </p:cNvPr>
              <p:cNvCxnSpPr/>
              <p:nvPr/>
            </p:nvCxnSpPr>
            <p:spPr>
              <a:xfrm>
                <a:off x="8383175" y="3363205"/>
                <a:ext cx="0" cy="851770"/>
              </a:xfrm>
              <a:prstGeom prst="straightConnector1">
                <a:avLst/>
              </a:prstGeom>
              <a:ln w="476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1A5243F-EEE4-B94B-8921-94ACACDDF933}"/>
                  </a:ext>
                </a:extLst>
              </p:cNvPr>
              <p:cNvCxnSpPr/>
              <p:nvPr/>
            </p:nvCxnSpPr>
            <p:spPr>
              <a:xfrm>
                <a:off x="8685887" y="3363205"/>
                <a:ext cx="0" cy="851770"/>
              </a:xfrm>
              <a:prstGeom prst="straightConnector1">
                <a:avLst/>
              </a:prstGeom>
              <a:ln w="476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6225078-D275-EE49-99CF-08702EED1310}"/>
                  </a:ext>
                </a:extLst>
              </p:cNvPr>
              <p:cNvCxnSpPr/>
              <p:nvPr/>
            </p:nvCxnSpPr>
            <p:spPr>
              <a:xfrm>
                <a:off x="8958073" y="3363205"/>
                <a:ext cx="0" cy="851770"/>
              </a:xfrm>
              <a:prstGeom prst="straightConnector1">
                <a:avLst/>
              </a:prstGeom>
              <a:ln w="476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8A206BB-A3E7-AA47-A2E5-A1C4B5C1D14C}"/>
                  </a:ext>
                </a:extLst>
              </p:cNvPr>
              <p:cNvCxnSpPr>
                <a:cxnSpLocks/>
                <a:endCxn id="82" idx="0"/>
              </p:cNvCxnSpPr>
              <p:nvPr/>
            </p:nvCxnSpPr>
            <p:spPr>
              <a:xfrm>
                <a:off x="9402539" y="3431640"/>
                <a:ext cx="1090697" cy="5044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EB626E0-B174-CD4D-805B-94758C070DD5}"/>
                  </a:ext>
                </a:extLst>
              </p:cNvPr>
              <p:cNvPicPr>
                <a:picLocks noChangeAspect="1"/>
              </p:cNvPicPr>
              <p:nvPr/>
            </p:nvPicPr>
            <p:blipFill>
              <a:blip r:embed="rId7"/>
              <a:stretch>
                <a:fillRect/>
              </a:stretch>
            </p:blipFill>
            <p:spPr>
              <a:xfrm>
                <a:off x="7656578" y="3024054"/>
                <a:ext cx="2146300" cy="901700"/>
              </a:xfrm>
              <a:prstGeom prst="rect">
                <a:avLst/>
              </a:prstGeom>
            </p:spPr>
          </p:pic>
          <p:cxnSp>
            <p:nvCxnSpPr>
              <p:cNvPr id="72" name="Straight Connector 71">
                <a:extLst>
                  <a:ext uri="{FF2B5EF4-FFF2-40B4-BE49-F238E27FC236}">
                    <a16:creationId xmlns:a16="http://schemas.microsoft.com/office/drawing/2014/main" id="{4C69F777-1035-6145-BB6B-D4A494FB9042}"/>
                  </a:ext>
                </a:extLst>
              </p:cNvPr>
              <p:cNvCxnSpPr>
                <a:cxnSpLocks/>
              </p:cNvCxnSpPr>
              <p:nvPr/>
            </p:nvCxnSpPr>
            <p:spPr>
              <a:xfrm>
                <a:off x="7275361" y="3688760"/>
                <a:ext cx="83862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B8C04A8A-90ED-B640-ABE6-DE82E5D373D5}"/>
                  </a:ext>
                </a:extLst>
              </p:cNvPr>
              <p:cNvCxnSpPr>
                <a:cxnSpLocks/>
              </p:cNvCxnSpPr>
              <p:nvPr/>
            </p:nvCxnSpPr>
            <p:spPr>
              <a:xfrm>
                <a:off x="9251376" y="2659047"/>
                <a:ext cx="0" cy="1562278"/>
              </a:xfrm>
              <a:prstGeom prst="straightConnector1">
                <a:avLst/>
              </a:prstGeom>
              <a:ln w="476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256FE16-A44A-5D4B-AEAA-56E65073CB04}"/>
                  </a:ext>
                </a:extLst>
              </p:cNvPr>
              <p:cNvCxnSpPr>
                <a:cxnSpLocks/>
              </p:cNvCxnSpPr>
              <p:nvPr/>
            </p:nvCxnSpPr>
            <p:spPr>
              <a:xfrm>
                <a:off x="8383175" y="2665397"/>
                <a:ext cx="0" cy="642393"/>
              </a:xfrm>
              <a:prstGeom prst="straightConnector1">
                <a:avLst/>
              </a:prstGeom>
              <a:ln w="476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66140D50-8CCD-2842-9113-60CDD4A5230C}"/>
                  </a:ext>
                </a:extLst>
              </p:cNvPr>
              <p:cNvCxnSpPr>
                <a:cxnSpLocks/>
              </p:cNvCxnSpPr>
              <p:nvPr/>
            </p:nvCxnSpPr>
            <p:spPr>
              <a:xfrm>
                <a:off x="8685887" y="2659047"/>
                <a:ext cx="0" cy="648743"/>
              </a:xfrm>
              <a:prstGeom prst="straightConnector1">
                <a:avLst/>
              </a:prstGeom>
              <a:ln w="476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EB51377-E09A-A44F-B8F6-BDA249D926FE}"/>
                  </a:ext>
                </a:extLst>
              </p:cNvPr>
              <p:cNvCxnSpPr>
                <a:cxnSpLocks/>
              </p:cNvCxnSpPr>
              <p:nvPr/>
            </p:nvCxnSpPr>
            <p:spPr>
              <a:xfrm>
                <a:off x="8963548" y="2650255"/>
                <a:ext cx="0" cy="657535"/>
              </a:xfrm>
              <a:prstGeom prst="straightConnector1">
                <a:avLst/>
              </a:prstGeom>
              <a:ln w="476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2" name="object 32">
                <a:extLst>
                  <a:ext uri="{FF2B5EF4-FFF2-40B4-BE49-F238E27FC236}">
                    <a16:creationId xmlns:a16="http://schemas.microsoft.com/office/drawing/2014/main" id="{00803D7B-C34E-5E4D-B6B2-DCAD80A943FF}"/>
                  </a:ext>
                </a:extLst>
              </p:cNvPr>
              <p:cNvSpPr txBox="1"/>
              <p:nvPr/>
            </p:nvSpPr>
            <p:spPr>
              <a:xfrm>
                <a:off x="9708872" y="3936054"/>
                <a:ext cx="1568727" cy="222753"/>
              </a:xfrm>
              <a:prstGeom prst="rect">
                <a:avLst/>
              </a:prstGeom>
            </p:spPr>
            <p:txBody>
              <a:bodyPr vert="horz" wrap="square" lIns="0" tIns="28575" rIns="0" bIns="0" rtlCol="0">
                <a:spAutoFit/>
              </a:bodyPr>
              <a:lstStyle/>
              <a:p>
                <a:pPr marL="12700" marR="5080" indent="59690" algn="ctr">
                  <a:lnSpc>
                    <a:spcPct val="90000"/>
                  </a:lnSpc>
                  <a:spcBef>
                    <a:spcPts val="225"/>
                  </a:spcBef>
                </a:pPr>
                <a:r>
                  <a:rPr lang="en-US" sz="1400" b="1" spc="-40" dirty="0">
                    <a:solidFill>
                      <a:schemeClr val="tx1"/>
                    </a:solidFill>
                    <a:latin typeface="+mj-lt"/>
                    <a:cs typeface="Arial Black"/>
                  </a:rPr>
                  <a:t>PASS </a:t>
                </a:r>
                <a:r>
                  <a:rPr lang="en-US" sz="1400" b="1" spc="-35" dirty="0">
                    <a:solidFill>
                      <a:schemeClr val="tx1"/>
                    </a:solidFill>
                    <a:latin typeface="+mj-lt"/>
                    <a:cs typeface="Arial Black"/>
                  </a:rPr>
                  <a:t> </a:t>
                </a:r>
                <a:r>
                  <a:rPr lang="en-US" sz="1400" b="1" spc="-30" dirty="0">
                    <a:solidFill>
                      <a:schemeClr val="tx1"/>
                    </a:solidFill>
                    <a:latin typeface="+mj-lt"/>
                    <a:cs typeface="Arial Black"/>
                  </a:rPr>
                  <a:t>T</a:t>
                </a:r>
                <a:r>
                  <a:rPr lang="en-US" sz="1400" b="1" spc="-5" dirty="0">
                    <a:solidFill>
                      <a:schemeClr val="tx1"/>
                    </a:solidFill>
                    <a:latin typeface="+mj-lt"/>
                    <a:cs typeface="Arial Black"/>
                  </a:rPr>
                  <a:t>H</a:t>
                </a:r>
                <a:r>
                  <a:rPr lang="en-US" sz="1400" b="1" spc="-15" dirty="0">
                    <a:solidFill>
                      <a:schemeClr val="tx1"/>
                    </a:solidFill>
                    <a:latin typeface="+mj-lt"/>
                    <a:cs typeface="Arial Black"/>
                  </a:rPr>
                  <a:t>ROUGH</a:t>
                </a:r>
                <a:endParaRPr lang="en-US" sz="1400" b="1" dirty="0">
                  <a:solidFill>
                    <a:schemeClr val="tx1"/>
                  </a:solidFill>
                  <a:latin typeface="+mj-lt"/>
                  <a:cs typeface="Arial Black"/>
                </a:endParaRPr>
              </a:p>
            </p:txBody>
          </p:sp>
          <p:sp>
            <p:nvSpPr>
              <p:cNvPr id="83" name="object 34">
                <a:extLst>
                  <a:ext uri="{FF2B5EF4-FFF2-40B4-BE49-F238E27FC236}">
                    <a16:creationId xmlns:a16="http://schemas.microsoft.com/office/drawing/2014/main" id="{7B8D6069-9D42-504F-B340-0D9B602253A1}"/>
                  </a:ext>
                </a:extLst>
              </p:cNvPr>
              <p:cNvSpPr txBox="1"/>
              <p:nvPr/>
            </p:nvSpPr>
            <p:spPr>
              <a:xfrm>
                <a:off x="6518961" y="3357096"/>
                <a:ext cx="429783" cy="200696"/>
              </a:xfrm>
              <a:prstGeom prst="rect">
                <a:avLst/>
              </a:prstGeom>
            </p:spPr>
            <p:txBody>
              <a:bodyPr vert="horz" wrap="square" lIns="0" tIns="15875" rIns="0" bIns="0" rtlCol="0">
                <a:spAutoFit/>
              </a:bodyPr>
              <a:lstStyle/>
              <a:p>
                <a:pPr marL="12700" algn="r">
                  <a:lnSpc>
                    <a:spcPct val="100000"/>
                  </a:lnSpc>
                  <a:spcBef>
                    <a:spcPts val="125"/>
                  </a:spcBef>
                </a:pPr>
                <a:r>
                  <a:rPr lang="en-US" sz="1200" b="1" spc="-40" dirty="0">
                    <a:solidFill>
                      <a:schemeClr val="tx1"/>
                    </a:solidFill>
                    <a:latin typeface="+mj-lt"/>
                    <a:cs typeface="Arial Black"/>
                  </a:rPr>
                  <a:t>VEI</a:t>
                </a:r>
                <a:r>
                  <a:rPr lang="en-US" sz="1200" b="1" spc="20" dirty="0">
                    <a:solidFill>
                      <a:schemeClr val="tx1"/>
                    </a:solidFill>
                    <a:latin typeface="+mj-lt"/>
                    <a:cs typeface="Arial Black"/>
                  </a:rPr>
                  <a:t>N</a:t>
                </a:r>
                <a:endParaRPr lang="en-US" sz="1200" b="1" dirty="0">
                  <a:solidFill>
                    <a:schemeClr val="tx1"/>
                  </a:solidFill>
                  <a:latin typeface="+mj-lt"/>
                  <a:cs typeface="Arial Black"/>
                </a:endParaRPr>
              </a:p>
            </p:txBody>
          </p:sp>
          <p:sp>
            <p:nvSpPr>
              <p:cNvPr id="85" name="object 37">
                <a:extLst>
                  <a:ext uri="{FF2B5EF4-FFF2-40B4-BE49-F238E27FC236}">
                    <a16:creationId xmlns:a16="http://schemas.microsoft.com/office/drawing/2014/main" id="{168EA0FC-6CBD-644D-9E7C-AAF5FD6A9813}"/>
                  </a:ext>
                </a:extLst>
              </p:cNvPr>
              <p:cNvSpPr txBox="1"/>
              <p:nvPr/>
            </p:nvSpPr>
            <p:spPr>
              <a:xfrm>
                <a:off x="7374683" y="2291474"/>
                <a:ext cx="2920412" cy="294311"/>
              </a:xfrm>
              <a:prstGeom prst="rect">
                <a:avLst/>
              </a:prstGeom>
            </p:spPr>
            <p:txBody>
              <a:bodyPr vert="horz" wrap="square" lIns="0" tIns="17145" rIns="0" bIns="0" rtlCol="0">
                <a:spAutoFit/>
              </a:bodyPr>
              <a:lstStyle/>
              <a:p>
                <a:pPr marL="12700" algn="ctr">
                  <a:lnSpc>
                    <a:spcPct val="100000"/>
                  </a:lnSpc>
                  <a:spcBef>
                    <a:spcPts val="135"/>
                  </a:spcBef>
                </a:pPr>
                <a:r>
                  <a:rPr lang="en-US" b="1" spc="10" dirty="0">
                    <a:solidFill>
                      <a:srgbClr val="006666"/>
                    </a:solidFill>
                    <a:cs typeface="Tahoma"/>
                  </a:rPr>
                  <a:t>N</a:t>
                </a:r>
                <a:r>
                  <a:rPr lang="en-US" b="1" spc="5" dirty="0">
                    <a:solidFill>
                      <a:srgbClr val="006666"/>
                    </a:solidFill>
                    <a:cs typeface="Tahoma"/>
                  </a:rPr>
                  <a:t>E</a:t>
                </a:r>
                <a:r>
                  <a:rPr lang="en-US" b="1" spc="-10" dirty="0">
                    <a:solidFill>
                      <a:srgbClr val="006666"/>
                    </a:solidFill>
                    <a:cs typeface="Tahoma"/>
                  </a:rPr>
                  <a:t>A</a:t>
                </a:r>
                <a:r>
                  <a:rPr lang="en-US" b="1" spc="-35" dirty="0">
                    <a:solidFill>
                      <a:srgbClr val="006666"/>
                    </a:solidFill>
                    <a:cs typeface="Tahoma"/>
                  </a:rPr>
                  <a:t>R</a:t>
                </a:r>
                <a:r>
                  <a:rPr lang="en-US" b="1" spc="-55" dirty="0">
                    <a:solidFill>
                      <a:srgbClr val="006666"/>
                    </a:solidFill>
                    <a:cs typeface="Tahoma"/>
                  </a:rPr>
                  <a:t>-I</a:t>
                </a:r>
                <a:r>
                  <a:rPr lang="en-US" b="1" spc="20" dirty="0">
                    <a:solidFill>
                      <a:srgbClr val="006666"/>
                    </a:solidFill>
                    <a:cs typeface="Tahoma"/>
                  </a:rPr>
                  <a:t>N</a:t>
                </a:r>
                <a:r>
                  <a:rPr lang="en-US" b="1" spc="-30" dirty="0">
                    <a:solidFill>
                      <a:srgbClr val="006666"/>
                    </a:solidFill>
                    <a:cs typeface="Tahoma"/>
                  </a:rPr>
                  <a:t>F</a:t>
                </a:r>
                <a:r>
                  <a:rPr lang="en-US" b="1" spc="-35" dirty="0">
                    <a:solidFill>
                      <a:srgbClr val="006666"/>
                    </a:solidFill>
                    <a:cs typeface="Tahoma"/>
                  </a:rPr>
                  <a:t>R</a:t>
                </a:r>
                <a:r>
                  <a:rPr lang="en-US" b="1" spc="-10" dirty="0">
                    <a:solidFill>
                      <a:srgbClr val="006666"/>
                    </a:solidFill>
                    <a:cs typeface="Tahoma"/>
                  </a:rPr>
                  <a:t>A</a:t>
                </a:r>
                <a:r>
                  <a:rPr lang="en-US" b="1" spc="-15" dirty="0">
                    <a:solidFill>
                      <a:srgbClr val="006666"/>
                    </a:solidFill>
                    <a:cs typeface="Tahoma"/>
                  </a:rPr>
                  <a:t>RE</a:t>
                </a:r>
                <a:r>
                  <a:rPr lang="en-US" b="1" spc="75" dirty="0">
                    <a:solidFill>
                      <a:srgbClr val="006666"/>
                    </a:solidFill>
                    <a:cs typeface="Tahoma"/>
                  </a:rPr>
                  <a:t>D</a:t>
                </a:r>
                <a:r>
                  <a:rPr lang="en-US" b="1" spc="-90" dirty="0">
                    <a:solidFill>
                      <a:srgbClr val="006666"/>
                    </a:solidFill>
                    <a:cs typeface="Tahoma"/>
                  </a:rPr>
                  <a:t> </a:t>
                </a:r>
                <a:r>
                  <a:rPr lang="en-US" b="1" spc="-20" dirty="0">
                    <a:solidFill>
                      <a:srgbClr val="006666"/>
                    </a:solidFill>
                    <a:cs typeface="Tahoma"/>
                  </a:rPr>
                  <a:t>LI</a:t>
                </a:r>
                <a:r>
                  <a:rPr lang="en-US" b="1" spc="35" dirty="0">
                    <a:solidFill>
                      <a:srgbClr val="006666"/>
                    </a:solidFill>
                    <a:cs typeface="Tahoma"/>
                  </a:rPr>
                  <a:t>G</a:t>
                </a:r>
                <a:r>
                  <a:rPr lang="en-US" b="1" spc="20" dirty="0">
                    <a:solidFill>
                      <a:srgbClr val="006666"/>
                    </a:solidFill>
                    <a:cs typeface="Tahoma"/>
                  </a:rPr>
                  <a:t>H</a:t>
                </a:r>
                <a:r>
                  <a:rPr lang="en-US" b="1" spc="30" dirty="0">
                    <a:solidFill>
                      <a:srgbClr val="006666"/>
                    </a:solidFill>
                    <a:cs typeface="Tahoma"/>
                  </a:rPr>
                  <a:t>T</a:t>
                </a:r>
                <a:endParaRPr lang="en-US" dirty="0">
                  <a:solidFill>
                    <a:srgbClr val="006666"/>
                  </a:solidFill>
                  <a:cs typeface="Tahoma"/>
                </a:endParaRPr>
              </a:p>
            </p:txBody>
          </p:sp>
          <p:sp>
            <p:nvSpPr>
              <p:cNvPr id="88" name="object 38">
                <a:extLst>
                  <a:ext uri="{FF2B5EF4-FFF2-40B4-BE49-F238E27FC236}">
                    <a16:creationId xmlns:a16="http://schemas.microsoft.com/office/drawing/2014/main" id="{6D0CA373-D2EF-F24D-B276-2A3A26DB66C4}"/>
                  </a:ext>
                </a:extLst>
              </p:cNvPr>
              <p:cNvSpPr txBox="1"/>
              <p:nvPr/>
            </p:nvSpPr>
            <p:spPr>
              <a:xfrm>
                <a:off x="7344636" y="4901728"/>
                <a:ext cx="2917295" cy="351378"/>
              </a:xfrm>
              <a:prstGeom prst="rect">
                <a:avLst/>
              </a:prstGeom>
            </p:spPr>
            <p:txBody>
              <a:bodyPr vert="horz" wrap="square" lIns="0" tIns="12700" rIns="0" bIns="0" rtlCol="0">
                <a:spAutoFit/>
              </a:bodyPr>
              <a:lstStyle/>
              <a:p>
                <a:pPr algn="ctr">
                  <a:spcAft>
                    <a:spcPts val="0"/>
                  </a:spcAft>
                </a:pPr>
                <a:r>
                  <a:rPr lang="en-NG"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NEAR INFRARED LIGHT</a:t>
                </a:r>
              </a:p>
              <a:p>
                <a:pPr algn="ctr">
                  <a:spcAft>
                    <a:spcPts val="0"/>
                  </a:spcAft>
                </a:pPr>
                <a:r>
                  <a:rPr lang="en-NG" sz="800" dirty="0">
                    <a:solidFill>
                      <a:schemeClr val="bg1"/>
                    </a:solidFill>
                    <a:effectLst/>
                    <a:latin typeface="+mj-lt"/>
                    <a:ea typeface="Calibri" panose="020F0502020204030204" pitchFamily="34" charset="0"/>
                    <a:cs typeface="Times New Roman" panose="02020603050405020304" pitchFamily="18" charset="0"/>
                  </a:rPr>
                  <a:t>Penetration of human body begins at this wavelength</a:t>
                </a:r>
              </a:p>
            </p:txBody>
          </p:sp>
          <p:pic>
            <p:nvPicPr>
              <p:cNvPr id="107" name="object 42">
                <a:extLst>
                  <a:ext uri="{FF2B5EF4-FFF2-40B4-BE49-F238E27FC236}">
                    <a16:creationId xmlns:a16="http://schemas.microsoft.com/office/drawing/2014/main" id="{574E0DF4-F9BD-454D-B0BD-81496FE8B18F}"/>
                  </a:ext>
                </a:extLst>
              </p:cNvPr>
              <p:cNvPicPr/>
              <p:nvPr/>
            </p:nvPicPr>
            <p:blipFill>
              <a:blip r:embed="rId8" cstate="print"/>
              <a:stretch>
                <a:fillRect/>
              </a:stretch>
            </p:blipFill>
            <p:spPr>
              <a:xfrm>
                <a:off x="9447548" y="5202416"/>
                <a:ext cx="101260" cy="258709"/>
              </a:xfrm>
              <a:prstGeom prst="rect">
                <a:avLst/>
              </a:prstGeom>
            </p:spPr>
          </p:pic>
          <p:grpSp>
            <p:nvGrpSpPr>
              <p:cNvPr id="32" name="Group 31">
                <a:extLst>
                  <a:ext uri="{FF2B5EF4-FFF2-40B4-BE49-F238E27FC236}">
                    <a16:creationId xmlns:a16="http://schemas.microsoft.com/office/drawing/2014/main" id="{75C4CF23-05CA-D6D6-9C8E-05542B30A165}"/>
                  </a:ext>
                </a:extLst>
              </p:cNvPr>
              <p:cNvGrpSpPr/>
              <p:nvPr/>
            </p:nvGrpSpPr>
            <p:grpSpPr>
              <a:xfrm>
                <a:off x="7666738" y="6140295"/>
                <a:ext cx="2381642" cy="260505"/>
                <a:chOff x="7687754" y="6167622"/>
                <a:chExt cx="2381642" cy="260505"/>
              </a:xfrm>
            </p:grpSpPr>
            <p:sp>
              <p:nvSpPr>
                <p:cNvPr id="108" name="object 43">
                  <a:extLst>
                    <a:ext uri="{FF2B5EF4-FFF2-40B4-BE49-F238E27FC236}">
                      <a16:creationId xmlns:a16="http://schemas.microsoft.com/office/drawing/2014/main" id="{ED2F5443-E3BE-4F41-A408-5A8BFE5F236D}"/>
                    </a:ext>
                  </a:extLst>
                </p:cNvPr>
                <p:cNvSpPr/>
                <p:nvPr/>
              </p:nvSpPr>
              <p:spPr>
                <a:xfrm>
                  <a:off x="8008639" y="6248827"/>
                  <a:ext cx="1637690" cy="45719"/>
                </a:xfrm>
                <a:custGeom>
                  <a:avLst/>
                  <a:gdLst/>
                  <a:ahLst/>
                  <a:cxnLst/>
                  <a:rect l="l" t="t" r="r" b="b"/>
                  <a:pathLst>
                    <a:path w="712470" h="32385">
                      <a:moveTo>
                        <a:pt x="31902" y="0"/>
                      </a:moveTo>
                      <a:lnTo>
                        <a:pt x="0" y="15887"/>
                      </a:lnTo>
                      <a:lnTo>
                        <a:pt x="31902" y="31788"/>
                      </a:lnTo>
                      <a:lnTo>
                        <a:pt x="31902" y="18541"/>
                      </a:lnTo>
                      <a:lnTo>
                        <a:pt x="26581" y="18541"/>
                      </a:lnTo>
                      <a:lnTo>
                        <a:pt x="26581" y="13233"/>
                      </a:lnTo>
                      <a:lnTo>
                        <a:pt x="31902" y="13233"/>
                      </a:lnTo>
                      <a:lnTo>
                        <a:pt x="31902" y="0"/>
                      </a:lnTo>
                      <a:close/>
                    </a:path>
                    <a:path w="712470" h="32385">
                      <a:moveTo>
                        <a:pt x="680529" y="0"/>
                      </a:moveTo>
                      <a:lnTo>
                        <a:pt x="680529" y="31788"/>
                      </a:lnTo>
                      <a:lnTo>
                        <a:pt x="707127" y="18541"/>
                      </a:lnTo>
                      <a:lnTo>
                        <a:pt x="685838" y="18541"/>
                      </a:lnTo>
                      <a:lnTo>
                        <a:pt x="685838" y="13233"/>
                      </a:lnTo>
                      <a:lnTo>
                        <a:pt x="707123" y="13233"/>
                      </a:lnTo>
                      <a:lnTo>
                        <a:pt x="680529" y="0"/>
                      </a:lnTo>
                      <a:close/>
                    </a:path>
                    <a:path w="712470" h="32385">
                      <a:moveTo>
                        <a:pt x="31902" y="13233"/>
                      </a:moveTo>
                      <a:lnTo>
                        <a:pt x="26581" y="13233"/>
                      </a:lnTo>
                      <a:lnTo>
                        <a:pt x="26581" y="18541"/>
                      </a:lnTo>
                      <a:lnTo>
                        <a:pt x="31902" y="18541"/>
                      </a:lnTo>
                      <a:lnTo>
                        <a:pt x="31902" y="13233"/>
                      </a:lnTo>
                      <a:close/>
                    </a:path>
                    <a:path w="712470" h="32385">
                      <a:moveTo>
                        <a:pt x="680529" y="13233"/>
                      </a:moveTo>
                      <a:lnTo>
                        <a:pt x="31902" y="13233"/>
                      </a:lnTo>
                      <a:lnTo>
                        <a:pt x="31902" y="18541"/>
                      </a:lnTo>
                      <a:lnTo>
                        <a:pt x="680529" y="18541"/>
                      </a:lnTo>
                      <a:lnTo>
                        <a:pt x="680529" y="13233"/>
                      </a:lnTo>
                      <a:close/>
                    </a:path>
                    <a:path w="712470" h="32385">
                      <a:moveTo>
                        <a:pt x="707123" y="13233"/>
                      </a:moveTo>
                      <a:lnTo>
                        <a:pt x="685838" y="13233"/>
                      </a:lnTo>
                      <a:lnTo>
                        <a:pt x="685838" y="18541"/>
                      </a:lnTo>
                      <a:lnTo>
                        <a:pt x="707127" y="18541"/>
                      </a:lnTo>
                      <a:lnTo>
                        <a:pt x="712457" y="15887"/>
                      </a:lnTo>
                      <a:lnTo>
                        <a:pt x="707123" y="13233"/>
                      </a:lnTo>
                      <a:close/>
                    </a:path>
                  </a:pathLst>
                </a:custGeom>
                <a:solidFill>
                  <a:srgbClr val="FFFFFF"/>
                </a:solidFill>
              </p:spPr>
              <p:txBody>
                <a:bodyPr wrap="square" lIns="0" tIns="0" rIns="0" bIns="0" rtlCol="0"/>
                <a:lstStyle/>
                <a:p>
                  <a:endParaRPr sz="600"/>
                </a:p>
              </p:txBody>
            </p:sp>
            <p:sp>
              <p:nvSpPr>
                <p:cNvPr id="109" name="object 44">
                  <a:extLst>
                    <a:ext uri="{FF2B5EF4-FFF2-40B4-BE49-F238E27FC236}">
                      <a16:creationId xmlns:a16="http://schemas.microsoft.com/office/drawing/2014/main" id="{C419220F-62DE-3449-A3B1-5F678DA01511}"/>
                    </a:ext>
                  </a:extLst>
                </p:cNvPr>
                <p:cNvSpPr txBox="1"/>
                <p:nvPr/>
              </p:nvSpPr>
              <p:spPr>
                <a:xfrm>
                  <a:off x="8412067" y="6287704"/>
                  <a:ext cx="824463" cy="140423"/>
                </a:xfrm>
                <a:prstGeom prst="rect">
                  <a:avLst/>
                </a:prstGeom>
              </p:spPr>
              <p:txBody>
                <a:bodyPr vert="horz" wrap="square" lIns="0" tIns="17145" rIns="0" bIns="0" rtlCol="0">
                  <a:spAutoFit/>
                </a:bodyPr>
                <a:lstStyle/>
                <a:p>
                  <a:pPr marL="12700" algn="ctr">
                    <a:lnSpc>
                      <a:spcPct val="100000"/>
                    </a:lnSpc>
                    <a:spcBef>
                      <a:spcPts val="135"/>
                    </a:spcBef>
                  </a:pPr>
                  <a:r>
                    <a:rPr sz="800" b="1" spc="-5" dirty="0">
                      <a:solidFill>
                        <a:srgbClr val="FFFFFF"/>
                      </a:solidFill>
                      <a:latin typeface="+mj-lt"/>
                      <a:cs typeface="Arial Black"/>
                    </a:rPr>
                    <a:t>Wavelength</a:t>
                  </a:r>
                  <a:endParaRPr sz="800" b="1" dirty="0">
                    <a:latin typeface="+mj-lt"/>
                    <a:cs typeface="Arial Black"/>
                  </a:endParaRPr>
                </a:p>
              </p:txBody>
            </p:sp>
            <p:sp>
              <p:nvSpPr>
                <p:cNvPr id="110" name="object 45">
                  <a:extLst>
                    <a:ext uri="{FF2B5EF4-FFF2-40B4-BE49-F238E27FC236}">
                      <a16:creationId xmlns:a16="http://schemas.microsoft.com/office/drawing/2014/main" id="{08E3EAF7-634B-344D-A614-C241C64CE9F3}"/>
                    </a:ext>
                  </a:extLst>
                </p:cNvPr>
                <p:cNvSpPr txBox="1"/>
                <p:nvPr/>
              </p:nvSpPr>
              <p:spPr>
                <a:xfrm>
                  <a:off x="9700315" y="6167622"/>
                  <a:ext cx="369081" cy="155812"/>
                </a:xfrm>
                <a:prstGeom prst="rect">
                  <a:avLst/>
                </a:prstGeom>
              </p:spPr>
              <p:txBody>
                <a:bodyPr vert="horz" wrap="square" lIns="0" tIns="17145" rIns="0" bIns="0" rtlCol="0">
                  <a:spAutoFit/>
                </a:bodyPr>
                <a:lstStyle/>
                <a:p>
                  <a:pPr marL="12700">
                    <a:lnSpc>
                      <a:spcPct val="100000"/>
                    </a:lnSpc>
                    <a:spcBef>
                      <a:spcPts val="135"/>
                    </a:spcBef>
                  </a:pPr>
                  <a:r>
                    <a:rPr sz="900" b="1" spc="-25" dirty="0">
                      <a:solidFill>
                        <a:srgbClr val="FFFFFF"/>
                      </a:solidFill>
                      <a:latin typeface="+mj-lt"/>
                      <a:cs typeface="Arial Black"/>
                    </a:rPr>
                    <a:t>L</a:t>
                  </a:r>
                  <a:r>
                    <a:rPr sz="900" b="1" spc="-10" dirty="0">
                      <a:solidFill>
                        <a:srgbClr val="FFFFFF"/>
                      </a:solidFill>
                      <a:latin typeface="+mj-lt"/>
                      <a:cs typeface="Arial Black"/>
                    </a:rPr>
                    <a:t>o</a:t>
                  </a:r>
                  <a:r>
                    <a:rPr sz="900" b="1" spc="5" dirty="0">
                      <a:solidFill>
                        <a:srgbClr val="FFFFFF"/>
                      </a:solidFill>
                      <a:latin typeface="+mj-lt"/>
                      <a:cs typeface="Arial Black"/>
                    </a:rPr>
                    <a:t>n</a:t>
                  </a:r>
                  <a:r>
                    <a:rPr sz="900" b="1" spc="30" dirty="0">
                      <a:solidFill>
                        <a:srgbClr val="FFFFFF"/>
                      </a:solidFill>
                      <a:latin typeface="+mj-lt"/>
                      <a:cs typeface="Arial Black"/>
                    </a:rPr>
                    <a:t>g</a:t>
                  </a:r>
                  <a:endParaRPr sz="900" b="1" dirty="0">
                    <a:latin typeface="+mj-lt"/>
                    <a:cs typeface="Arial Black"/>
                  </a:endParaRPr>
                </a:p>
              </p:txBody>
            </p:sp>
            <p:sp>
              <p:nvSpPr>
                <p:cNvPr id="111" name="object 46">
                  <a:extLst>
                    <a:ext uri="{FF2B5EF4-FFF2-40B4-BE49-F238E27FC236}">
                      <a16:creationId xmlns:a16="http://schemas.microsoft.com/office/drawing/2014/main" id="{9730C422-54DC-CA4A-B288-DDFA6A7443F7}"/>
                    </a:ext>
                  </a:extLst>
                </p:cNvPr>
                <p:cNvSpPr txBox="1"/>
                <p:nvPr/>
              </p:nvSpPr>
              <p:spPr>
                <a:xfrm>
                  <a:off x="7687754" y="6167622"/>
                  <a:ext cx="320885" cy="155812"/>
                </a:xfrm>
                <a:prstGeom prst="rect">
                  <a:avLst/>
                </a:prstGeom>
              </p:spPr>
              <p:txBody>
                <a:bodyPr vert="horz" wrap="square" lIns="0" tIns="17145" rIns="0" bIns="0" rtlCol="0">
                  <a:spAutoFit/>
                </a:bodyPr>
                <a:lstStyle/>
                <a:p>
                  <a:pPr marL="12700">
                    <a:lnSpc>
                      <a:spcPct val="100000"/>
                    </a:lnSpc>
                    <a:spcBef>
                      <a:spcPts val="135"/>
                    </a:spcBef>
                  </a:pPr>
                  <a:r>
                    <a:rPr sz="900" b="1" spc="-35" dirty="0">
                      <a:solidFill>
                        <a:srgbClr val="FFFFFF"/>
                      </a:solidFill>
                      <a:latin typeface="+mj-lt"/>
                      <a:cs typeface="Arial Black"/>
                    </a:rPr>
                    <a:t>S</a:t>
                  </a:r>
                  <a:r>
                    <a:rPr sz="900" b="1" spc="5" dirty="0">
                      <a:solidFill>
                        <a:srgbClr val="FFFFFF"/>
                      </a:solidFill>
                      <a:latin typeface="+mj-lt"/>
                      <a:cs typeface="Arial Black"/>
                    </a:rPr>
                    <a:t>h</a:t>
                  </a:r>
                  <a:r>
                    <a:rPr sz="900" b="1" spc="-10" dirty="0">
                      <a:solidFill>
                        <a:srgbClr val="FFFFFF"/>
                      </a:solidFill>
                      <a:latin typeface="+mj-lt"/>
                      <a:cs typeface="Arial Black"/>
                    </a:rPr>
                    <a:t>o</a:t>
                  </a:r>
                  <a:r>
                    <a:rPr sz="900" b="1" spc="-20" dirty="0">
                      <a:solidFill>
                        <a:srgbClr val="FFFFFF"/>
                      </a:solidFill>
                      <a:latin typeface="+mj-lt"/>
                      <a:cs typeface="Arial Black"/>
                    </a:rPr>
                    <a:t>r</a:t>
                  </a:r>
                  <a:r>
                    <a:rPr sz="900" b="1" dirty="0">
                      <a:solidFill>
                        <a:srgbClr val="FFFFFF"/>
                      </a:solidFill>
                      <a:latin typeface="+mj-lt"/>
                      <a:cs typeface="Arial Black"/>
                    </a:rPr>
                    <a:t>t</a:t>
                  </a:r>
                  <a:endParaRPr sz="900" b="1" dirty="0">
                    <a:latin typeface="+mj-lt"/>
                    <a:cs typeface="Arial Black"/>
                  </a:endParaRPr>
                </a:p>
              </p:txBody>
            </p:sp>
          </p:grpSp>
          <p:grpSp>
            <p:nvGrpSpPr>
              <p:cNvPr id="31" name="Group 30">
                <a:extLst>
                  <a:ext uri="{FF2B5EF4-FFF2-40B4-BE49-F238E27FC236}">
                    <a16:creationId xmlns:a16="http://schemas.microsoft.com/office/drawing/2014/main" id="{F25553AD-DEDB-F447-1977-9CB68FA51BD3}"/>
                  </a:ext>
                </a:extLst>
              </p:cNvPr>
              <p:cNvGrpSpPr/>
              <p:nvPr/>
            </p:nvGrpSpPr>
            <p:grpSpPr>
              <a:xfrm>
                <a:off x="7363743" y="5353969"/>
                <a:ext cx="2942178" cy="683969"/>
                <a:chOff x="7363743" y="5399258"/>
                <a:chExt cx="2942178" cy="683969"/>
              </a:xfrm>
            </p:grpSpPr>
            <p:sp>
              <p:nvSpPr>
                <p:cNvPr id="104" name="object 39">
                  <a:extLst>
                    <a:ext uri="{FF2B5EF4-FFF2-40B4-BE49-F238E27FC236}">
                      <a16:creationId xmlns:a16="http://schemas.microsoft.com/office/drawing/2014/main" id="{791FE997-C788-524A-A534-F77FFD63D51F}"/>
                    </a:ext>
                  </a:extLst>
                </p:cNvPr>
                <p:cNvSpPr txBox="1"/>
                <p:nvPr/>
              </p:nvSpPr>
              <p:spPr>
                <a:xfrm>
                  <a:off x="7363743" y="5399258"/>
                  <a:ext cx="396757" cy="140423"/>
                </a:xfrm>
                <a:prstGeom prst="rect">
                  <a:avLst/>
                </a:prstGeom>
              </p:spPr>
              <p:txBody>
                <a:bodyPr vert="horz" wrap="square" lIns="0" tIns="17145" rIns="0" bIns="0" rtlCol="0">
                  <a:spAutoFit/>
                </a:bodyPr>
                <a:lstStyle/>
                <a:p>
                  <a:pPr marL="12700">
                    <a:lnSpc>
                      <a:spcPct val="100000"/>
                    </a:lnSpc>
                    <a:spcBef>
                      <a:spcPts val="135"/>
                    </a:spcBef>
                  </a:pPr>
                  <a:r>
                    <a:rPr sz="800" b="1" spc="-15" dirty="0">
                      <a:solidFill>
                        <a:srgbClr val="FFFFFF"/>
                      </a:solidFill>
                      <a:latin typeface="+mj-lt"/>
                      <a:cs typeface="Arial Black"/>
                    </a:rPr>
                    <a:t>U</a:t>
                  </a:r>
                  <a:r>
                    <a:rPr sz="800" b="1" spc="5" dirty="0">
                      <a:solidFill>
                        <a:srgbClr val="FFFFFF"/>
                      </a:solidFill>
                      <a:latin typeface="+mj-lt"/>
                      <a:cs typeface="Arial Black"/>
                    </a:rPr>
                    <a:t>V</a:t>
                  </a:r>
                  <a:r>
                    <a:rPr sz="800" b="1" spc="-55" dirty="0">
                      <a:solidFill>
                        <a:srgbClr val="FFFFFF"/>
                      </a:solidFill>
                      <a:latin typeface="+mj-lt"/>
                      <a:cs typeface="Arial Black"/>
                    </a:rPr>
                    <a:t> </a:t>
                  </a:r>
                  <a:r>
                    <a:rPr sz="800" b="1" spc="-20" dirty="0">
                      <a:solidFill>
                        <a:srgbClr val="FFFFFF"/>
                      </a:solidFill>
                      <a:latin typeface="+mj-lt"/>
                      <a:cs typeface="Arial Black"/>
                    </a:rPr>
                    <a:t>ray</a:t>
                  </a:r>
                  <a:r>
                    <a:rPr sz="800" b="1" spc="-25" dirty="0">
                      <a:solidFill>
                        <a:srgbClr val="FFFFFF"/>
                      </a:solidFill>
                      <a:latin typeface="+mj-lt"/>
                      <a:cs typeface="Arial Black"/>
                    </a:rPr>
                    <a:t>s</a:t>
                  </a:r>
                  <a:endParaRPr sz="800" b="1" dirty="0">
                    <a:latin typeface="+mj-lt"/>
                    <a:cs typeface="Arial Black"/>
                  </a:endParaRPr>
                </a:p>
              </p:txBody>
            </p:sp>
            <p:sp>
              <p:nvSpPr>
                <p:cNvPr id="105" name="object 40">
                  <a:extLst>
                    <a:ext uri="{FF2B5EF4-FFF2-40B4-BE49-F238E27FC236}">
                      <a16:creationId xmlns:a16="http://schemas.microsoft.com/office/drawing/2014/main" id="{C7D5C31D-4789-C443-B73F-8572203A74DC}"/>
                    </a:ext>
                  </a:extLst>
                </p:cNvPr>
                <p:cNvSpPr txBox="1"/>
                <p:nvPr/>
              </p:nvSpPr>
              <p:spPr>
                <a:xfrm>
                  <a:off x="8421863" y="5399258"/>
                  <a:ext cx="612742" cy="140423"/>
                </a:xfrm>
                <a:prstGeom prst="rect">
                  <a:avLst/>
                </a:prstGeom>
              </p:spPr>
              <p:txBody>
                <a:bodyPr vert="horz" wrap="square" lIns="0" tIns="17145" rIns="0" bIns="0" rtlCol="0">
                  <a:spAutoFit/>
                </a:bodyPr>
                <a:lstStyle/>
                <a:p>
                  <a:pPr marL="12700" algn="ctr">
                    <a:lnSpc>
                      <a:spcPct val="100000"/>
                    </a:lnSpc>
                    <a:spcBef>
                      <a:spcPts val="135"/>
                    </a:spcBef>
                  </a:pPr>
                  <a:r>
                    <a:rPr sz="800" b="1" spc="-25" dirty="0">
                      <a:solidFill>
                        <a:srgbClr val="FFFFFF"/>
                      </a:solidFill>
                      <a:latin typeface="+mj-lt"/>
                      <a:cs typeface="Arial Black"/>
                    </a:rPr>
                    <a:t>Visibl</a:t>
                  </a:r>
                  <a:r>
                    <a:rPr sz="800" b="1" spc="-5" dirty="0">
                      <a:solidFill>
                        <a:srgbClr val="FFFFFF"/>
                      </a:solidFill>
                      <a:latin typeface="+mj-lt"/>
                      <a:cs typeface="Arial Black"/>
                    </a:rPr>
                    <a:t>e</a:t>
                  </a:r>
                  <a:r>
                    <a:rPr sz="800" b="1" spc="-55" dirty="0">
                      <a:solidFill>
                        <a:srgbClr val="FFFFFF"/>
                      </a:solidFill>
                      <a:latin typeface="+mj-lt"/>
                      <a:cs typeface="Arial Black"/>
                    </a:rPr>
                    <a:t> </a:t>
                  </a:r>
                  <a:r>
                    <a:rPr sz="800" b="1" spc="-10" dirty="0">
                      <a:solidFill>
                        <a:srgbClr val="FFFFFF"/>
                      </a:solidFill>
                      <a:latin typeface="+mj-lt"/>
                      <a:cs typeface="Arial Black"/>
                    </a:rPr>
                    <a:t>ligh</a:t>
                  </a:r>
                  <a:r>
                    <a:rPr sz="800" b="1" dirty="0">
                      <a:solidFill>
                        <a:srgbClr val="FFFFFF"/>
                      </a:solidFill>
                      <a:latin typeface="+mj-lt"/>
                      <a:cs typeface="Arial Black"/>
                    </a:rPr>
                    <a:t>t</a:t>
                  </a:r>
                  <a:endParaRPr sz="800" b="1" dirty="0">
                    <a:latin typeface="+mj-lt"/>
                    <a:cs typeface="Arial Black"/>
                  </a:endParaRPr>
                </a:p>
              </p:txBody>
            </p:sp>
            <p:grpSp>
              <p:nvGrpSpPr>
                <p:cNvPr id="112" name="object 47">
                  <a:extLst>
                    <a:ext uri="{FF2B5EF4-FFF2-40B4-BE49-F238E27FC236}">
                      <a16:creationId xmlns:a16="http://schemas.microsoft.com/office/drawing/2014/main" id="{F62404CA-F0E2-C145-AF09-132D4D985293}"/>
                    </a:ext>
                  </a:extLst>
                </p:cNvPr>
                <p:cNvGrpSpPr/>
                <p:nvPr/>
              </p:nvGrpSpPr>
              <p:grpSpPr>
                <a:xfrm>
                  <a:off x="8086641" y="5571124"/>
                  <a:ext cx="2137133" cy="411057"/>
                  <a:chOff x="2878734" y="1900644"/>
                  <a:chExt cx="842010" cy="205740"/>
                </a:xfrm>
              </p:grpSpPr>
              <p:sp>
                <p:nvSpPr>
                  <p:cNvPr id="113" name="object 48">
                    <a:extLst>
                      <a:ext uri="{FF2B5EF4-FFF2-40B4-BE49-F238E27FC236}">
                        <a16:creationId xmlns:a16="http://schemas.microsoft.com/office/drawing/2014/main" id="{56A0E61E-BDFB-8646-A485-9272E3AA8DDA}"/>
                      </a:ext>
                    </a:extLst>
                  </p:cNvPr>
                  <p:cNvSpPr/>
                  <p:nvPr/>
                </p:nvSpPr>
                <p:spPr>
                  <a:xfrm>
                    <a:off x="3343948" y="2054275"/>
                    <a:ext cx="4445" cy="52069"/>
                  </a:xfrm>
                  <a:custGeom>
                    <a:avLst/>
                    <a:gdLst/>
                    <a:ahLst/>
                    <a:cxnLst/>
                    <a:rect l="l" t="t" r="r" b="b"/>
                    <a:pathLst>
                      <a:path w="4445" h="52069">
                        <a:moveTo>
                          <a:pt x="4317" y="0"/>
                        </a:moveTo>
                        <a:lnTo>
                          <a:pt x="0" y="0"/>
                        </a:lnTo>
                        <a:lnTo>
                          <a:pt x="0" y="52006"/>
                        </a:lnTo>
                        <a:lnTo>
                          <a:pt x="4317" y="52006"/>
                        </a:lnTo>
                        <a:lnTo>
                          <a:pt x="4317" y="0"/>
                        </a:lnTo>
                        <a:close/>
                      </a:path>
                    </a:pathLst>
                  </a:custGeom>
                  <a:solidFill>
                    <a:srgbClr val="FFFFFF"/>
                  </a:solidFill>
                </p:spPr>
                <p:txBody>
                  <a:bodyPr wrap="square" lIns="0" tIns="0" rIns="0" bIns="0" rtlCol="0"/>
                  <a:lstStyle/>
                  <a:p>
                    <a:endParaRPr sz="600"/>
                  </a:p>
                </p:txBody>
              </p:sp>
              <p:pic>
                <p:nvPicPr>
                  <p:cNvPr id="114" name="object 49">
                    <a:extLst>
                      <a:ext uri="{FF2B5EF4-FFF2-40B4-BE49-F238E27FC236}">
                        <a16:creationId xmlns:a16="http://schemas.microsoft.com/office/drawing/2014/main" id="{951D8042-50D7-FA46-9D51-32A4841FCA18}"/>
                      </a:ext>
                    </a:extLst>
                  </p:cNvPr>
                  <p:cNvPicPr/>
                  <p:nvPr/>
                </p:nvPicPr>
                <p:blipFill>
                  <a:blip r:embed="rId9" cstate="print"/>
                  <a:stretch>
                    <a:fillRect/>
                  </a:stretch>
                </p:blipFill>
                <p:spPr>
                  <a:xfrm>
                    <a:off x="3347438" y="1902794"/>
                    <a:ext cx="176532" cy="159757"/>
                  </a:xfrm>
                  <a:prstGeom prst="rect">
                    <a:avLst/>
                  </a:prstGeom>
                </p:spPr>
              </p:pic>
              <p:sp>
                <p:nvSpPr>
                  <p:cNvPr id="115" name="object 50">
                    <a:extLst>
                      <a:ext uri="{FF2B5EF4-FFF2-40B4-BE49-F238E27FC236}">
                        <a16:creationId xmlns:a16="http://schemas.microsoft.com/office/drawing/2014/main" id="{06A5C1B9-9793-3A4D-8066-3BDFF333F132}"/>
                      </a:ext>
                    </a:extLst>
                  </p:cNvPr>
                  <p:cNvSpPr/>
                  <p:nvPr/>
                </p:nvSpPr>
                <p:spPr>
                  <a:xfrm>
                    <a:off x="2878734" y="1900644"/>
                    <a:ext cx="842010" cy="205740"/>
                  </a:xfrm>
                  <a:custGeom>
                    <a:avLst/>
                    <a:gdLst/>
                    <a:ahLst/>
                    <a:cxnLst/>
                    <a:rect l="l" t="t" r="r" b="b"/>
                    <a:pathLst>
                      <a:path w="842010" h="205739">
                        <a:moveTo>
                          <a:pt x="4318" y="153631"/>
                        </a:moveTo>
                        <a:lnTo>
                          <a:pt x="0" y="153631"/>
                        </a:lnTo>
                        <a:lnTo>
                          <a:pt x="0" y="205638"/>
                        </a:lnTo>
                        <a:lnTo>
                          <a:pt x="4318" y="205638"/>
                        </a:lnTo>
                        <a:lnTo>
                          <a:pt x="4318" y="153631"/>
                        </a:lnTo>
                        <a:close/>
                      </a:path>
                      <a:path w="842010" h="205739">
                        <a:moveTo>
                          <a:pt x="469531" y="150749"/>
                        </a:moveTo>
                        <a:lnTo>
                          <a:pt x="465213" y="150749"/>
                        </a:lnTo>
                        <a:lnTo>
                          <a:pt x="465213" y="156502"/>
                        </a:lnTo>
                        <a:lnTo>
                          <a:pt x="469531" y="156502"/>
                        </a:lnTo>
                        <a:lnTo>
                          <a:pt x="469531" y="150749"/>
                        </a:lnTo>
                        <a:close/>
                      </a:path>
                      <a:path w="842010" h="205739">
                        <a:moveTo>
                          <a:pt x="469531" y="139268"/>
                        </a:moveTo>
                        <a:lnTo>
                          <a:pt x="465213" y="139268"/>
                        </a:lnTo>
                        <a:lnTo>
                          <a:pt x="465213" y="145008"/>
                        </a:lnTo>
                        <a:lnTo>
                          <a:pt x="469531" y="145008"/>
                        </a:lnTo>
                        <a:lnTo>
                          <a:pt x="469531" y="139268"/>
                        </a:lnTo>
                        <a:close/>
                      </a:path>
                      <a:path w="842010" h="205739">
                        <a:moveTo>
                          <a:pt x="469531" y="127762"/>
                        </a:moveTo>
                        <a:lnTo>
                          <a:pt x="465213" y="127762"/>
                        </a:lnTo>
                        <a:lnTo>
                          <a:pt x="465213" y="133515"/>
                        </a:lnTo>
                        <a:lnTo>
                          <a:pt x="469531" y="133515"/>
                        </a:lnTo>
                        <a:lnTo>
                          <a:pt x="469531" y="127762"/>
                        </a:lnTo>
                        <a:close/>
                      </a:path>
                      <a:path w="842010" h="205739">
                        <a:moveTo>
                          <a:pt x="469531" y="116268"/>
                        </a:moveTo>
                        <a:lnTo>
                          <a:pt x="465213" y="116268"/>
                        </a:lnTo>
                        <a:lnTo>
                          <a:pt x="465213" y="122021"/>
                        </a:lnTo>
                        <a:lnTo>
                          <a:pt x="469531" y="122021"/>
                        </a:lnTo>
                        <a:lnTo>
                          <a:pt x="469531" y="116268"/>
                        </a:lnTo>
                        <a:close/>
                      </a:path>
                      <a:path w="842010" h="205739">
                        <a:moveTo>
                          <a:pt x="469531" y="104787"/>
                        </a:moveTo>
                        <a:lnTo>
                          <a:pt x="465213" y="104787"/>
                        </a:lnTo>
                        <a:lnTo>
                          <a:pt x="465213" y="110528"/>
                        </a:lnTo>
                        <a:lnTo>
                          <a:pt x="469531" y="110528"/>
                        </a:lnTo>
                        <a:lnTo>
                          <a:pt x="469531" y="104787"/>
                        </a:lnTo>
                        <a:close/>
                      </a:path>
                      <a:path w="842010" h="205739">
                        <a:moveTo>
                          <a:pt x="469531" y="93294"/>
                        </a:moveTo>
                        <a:lnTo>
                          <a:pt x="465213" y="93294"/>
                        </a:lnTo>
                        <a:lnTo>
                          <a:pt x="465213" y="99047"/>
                        </a:lnTo>
                        <a:lnTo>
                          <a:pt x="469531" y="99047"/>
                        </a:lnTo>
                        <a:lnTo>
                          <a:pt x="469531" y="93294"/>
                        </a:lnTo>
                        <a:close/>
                      </a:path>
                      <a:path w="842010" h="205739">
                        <a:moveTo>
                          <a:pt x="469531" y="81800"/>
                        </a:moveTo>
                        <a:lnTo>
                          <a:pt x="465213" y="81800"/>
                        </a:lnTo>
                        <a:lnTo>
                          <a:pt x="465213" y="87541"/>
                        </a:lnTo>
                        <a:lnTo>
                          <a:pt x="469531" y="87541"/>
                        </a:lnTo>
                        <a:lnTo>
                          <a:pt x="469531" y="81800"/>
                        </a:lnTo>
                        <a:close/>
                      </a:path>
                      <a:path w="842010" h="205739">
                        <a:moveTo>
                          <a:pt x="469531" y="70307"/>
                        </a:moveTo>
                        <a:lnTo>
                          <a:pt x="465213" y="70307"/>
                        </a:lnTo>
                        <a:lnTo>
                          <a:pt x="465213" y="76047"/>
                        </a:lnTo>
                        <a:lnTo>
                          <a:pt x="469531" y="76047"/>
                        </a:lnTo>
                        <a:lnTo>
                          <a:pt x="469531" y="70307"/>
                        </a:lnTo>
                        <a:close/>
                      </a:path>
                      <a:path w="842010" h="205739">
                        <a:moveTo>
                          <a:pt x="469531" y="58826"/>
                        </a:moveTo>
                        <a:lnTo>
                          <a:pt x="465213" y="58826"/>
                        </a:lnTo>
                        <a:lnTo>
                          <a:pt x="465213" y="64566"/>
                        </a:lnTo>
                        <a:lnTo>
                          <a:pt x="469531" y="64566"/>
                        </a:lnTo>
                        <a:lnTo>
                          <a:pt x="469531" y="58826"/>
                        </a:lnTo>
                        <a:close/>
                      </a:path>
                      <a:path w="842010" h="205739">
                        <a:moveTo>
                          <a:pt x="469531" y="47320"/>
                        </a:moveTo>
                        <a:lnTo>
                          <a:pt x="465213" y="47320"/>
                        </a:lnTo>
                        <a:lnTo>
                          <a:pt x="465213" y="53060"/>
                        </a:lnTo>
                        <a:lnTo>
                          <a:pt x="469531" y="53060"/>
                        </a:lnTo>
                        <a:lnTo>
                          <a:pt x="469531" y="47320"/>
                        </a:lnTo>
                        <a:close/>
                      </a:path>
                      <a:path w="842010" h="205739">
                        <a:moveTo>
                          <a:pt x="469531" y="35826"/>
                        </a:moveTo>
                        <a:lnTo>
                          <a:pt x="465213" y="35826"/>
                        </a:lnTo>
                        <a:lnTo>
                          <a:pt x="465213" y="41567"/>
                        </a:lnTo>
                        <a:lnTo>
                          <a:pt x="469531" y="41567"/>
                        </a:lnTo>
                        <a:lnTo>
                          <a:pt x="469531" y="35826"/>
                        </a:lnTo>
                        <a:close/>
                      </a:path>
                      <a:path w="842010" h="205739">
                        <a:moveTo>
                          <a:pt x="469531" y="24345"/>
                        </a:moveTo>
                        <a:lnTo>
                          <a:pt x="465213" y="24345"/>
                        </a:lnTo>
                        <a:lnTo>
                          <a:pt x="465213" y="30086"/>
                        </a:lnTo>
                        <a:lnTo>
                          <a:pt x="469531" y="30086"/>
                        </a:lnTo>
                        <a:lnTo>
                          <a:pt x="469531" y="24345"/>
                        </a:lnTo>
                        <a:close/>
                      </a:path>
                      <a:path w="842010" h="205739">
                        <a:moveTo>
                          <a:pt x="469531" y="12852"/>
                        </a:moveTo>
                        <a:lnTo>
                          <a:pt x="465213" y="12852"/>
                        </a:lnTo>
                        <a:lnTo>
                          <a:pt x="465213" y="18592"/>
                        </a:lnTo>
                        <a:lnTo>
                          <a:pt x="469531" y="18592"/>
                        </a:lnTo>
                        <a:lnTo>
                          <a:pt x="469531" y="12852"/>
                        </a:lnTo>
                        <a:close/>
                      </a:path>
                      <a:path w="842010" h="205739">
                        <a:moveTo>
                          <a:pt x="473113" y="0"/>
                        </a:moveTo>
                        <a:lnTo>
                          <a:pt x="465213" y="0"/>
                        </a:lnTo>
                        <a:lnTo>
                          <a:pt x="465213" y="7099"/>
                        </a:lnTo>
                        <a:lnTo>
                          <a:pt x="469531" y="7099"/>
                        </a:lnTo>
                        <a:lnTo>
                          <a:pt x="469531" y="4318"/>
                        </a:lnTo>
                        <a:lnTo>
                          <a:pt x="473113" y="4318"/>
                        </a:lnTo>
                        <a:lnTo>
                          <a:pt x="473113" y="0"/>
                        </a:lnTo>
                        <a:close/>
                      </a:path>
                      <a:path w="842010" h="205739">
                        <a:moveTo>
                          <a:pt x="474256" y="158927"/>
                        </a:moveTo>
                        <a:lnTo>
                          <a:pt x="468515" y="158927"/>
                        </a:lnTo>
                        <a:lnTo>
                          <a:pt x="468515" y="163258"/>
                        </a:lnTo>
                        <a:lnTo>
                          <a:pt x="474256" y="163258"/>
                        </a:lnTo>
                        <a:lnTo>
                          <a:pt x="474256" y="158927"/>
                        </a:lnTo>
                        <a:close/>
                      </a:path>
                      <a:path w="842010" h="205739">
                        <a:moveTo>
                          <a:pt x="484593" y="0"/>
                        </a:moveTo>
                        <a:lnTo>
                          <a:pt x="478853" y="0"/>
                        </a:lnTo>
                        <a:lnTo>
                          <a:pt x="478853" y="4318"/>
                        </a:lnTo>
                        <a:lnTo>
                          <a:pt x="484593" y="4318"/>
                        </a:lnTo>
                        <a:lnTo>
                          <a:pt x="484593" y="0"/>
                        </a:lnTo>
                        <a:close/>
                      </a:path>
                      <a:path w="842010" h="205739">
                        <a:moveTo>
                          <a:pt x="485749" y="158927"/>
                        </a:moveTo>
                        <a:lnTo>
                          <a:pt x="480009" y="158927"/>
                        </a:lnTo>
                        <a:lnTo>
                          <a:pt x="480009" y="163258"/>
                        </a:lnTo>
                        <a:lnTo>
                          <a:pt x="485749" y="163258"/>
                        </a:lnTo>
                        <a:lnTo>
                          <a:pt x="485749" y="158927"/>
                        </a:lnTo>
                        <a:close/>
                      </a:path>
                      <a:path w="842010" h="205739">
                        <a:moveTo>
                          <a:pt x="496100" y="0"/>
                        </a:moveTo>
                        <a:lnTo>
                          <a:pt x="490359" y="0"/>
                        </a:lnTo>
                        <a:lnTo>
                          <a:pt x="490359" y="4318"/>
                        </a:lnTo>
                        <a:lnTo>
                          <a:pt x="496100" y="4318"/>
                        </a:lnTo>
                        <a:lnTo>
                          <a:pt x="496100" y="0"/>
                        </a:lnTo>
                        <a:close/>
                      </a:path>
                      <a:path w="842010" h="205739">
                        <a:moveTo>
                          <a:pt x="497243" y="158927"/>
                        </a:moveTo>
                        <a:lnTo>
                          <a:pt x="491490" y="158927"/>
                        </a:lnTo>
                        <a:lnTo>
                          <a:pt x="491490" y="163258"/>
                        </a:lnTo>
                        <a:lnTo>
                          <a:pt x="497243" y="163258"/>
                        </a:lnTo>
                        <a:lnTo>
                          <a:pt x="497243" y="158927"/>
                        </a:lnTo>
                        <a:close/>
                      </a:path>
                      <a:path w="842010" h="205739">
                        <a:moveTo>
                          <a:pt x="507593" y="0"/>
                        </a:moveTo>
                        <a:lnTo>
                          <a:pt x="501840" y="0"/>
                        </a:lnTo>
                        <a:lnTo>
                          <a:pt x="501840" y="4318"/>
                        </a:lnTo>
                        <a:lnTo>
                          <a:pt x="507593" y="4318"/>
                        </a:lnTo>
                        <a:lnTo>
                          <a:pt x="507593" y="0"/>
                        </a:lnTo>
                        <a:close/>
                      </a:path>
                      <a:path w="842010" h="205739">
                        <a:moveTo>
                          <a:pt x="508736" y="158927"/>
                        </a:moveTo>
                        <a:lnTo>
                          <a:pt x="502996" y="158927"/>
                        </a:lnTo>
                        <a:lnTo>
                          <a:pt x="502996" y="163258"/>
                        </a:lnTo>
                        <a:lnTo>
                          <a:pt x="508736" y="163258"/>
                        </a:lnTo>
                        <a:lnTo>
                          <a:pt x="508736" y="158927"/>
                        </a:lnTo>
                        <a:close/>
                      </a:path>
                      <a:path w="842010" h="205739">
                        <a:moveTo>
                          <a:pt x="519074" y="0"/>
                        </a:moveTo>
                        <a:lnTo>
                          <a:pt x="513334" y="0"/>
                        </a:lnTo>
                        <a:lnTo>
                          <a:pt x="513334" y="4318"/>
                        </a:lnTo>
                        <a:lnTo>
                          <a:pt x="519074" y="4318"/>
                        </a:lnTo>
                        <a:lnTo>
                          <a:pt x="519074" y="0"/>
                        </a:lnTo>
                        <a:close/>
                      </a:path>
                      <a:path w="842010" h="205739">
                        <a:moveTo>
                          <a:pt x="520230" y="158927"/>
                        </a:moveTo>
                        <a:lnTo>
                          <a:pt x="514477" y="158927"/>
                        </a:lnTo>
                        <a:lnTo>
                          <a:pt x="514477" y="163258"/>
                        </a:lnTo>
                        <a:lnTo>
                          <a:pt x="520230" y="163258"/>
                        </a:lnTo>
                        <a:lnTo>
                          <a:pt x="520230" y="158927"/>
                        </a:lnTo>
                        <a:close/>
                      </a:path>
                      <a:path w="842010" h="205739">
                        <a:moveTo>
                          <a:pt x="530567" y="0"/>
                        </a:moveTo>
                        <a:lnTo>
                          <a:pt x="524827" y="0"/>
                        </a:lnTo>
                        <a:lnTo>
                          <a:pt x="524827" y="4318"/>
                        </a:lnTo>
                        <a:lnTo>
                          <a:pt x="530567" y="4318"/>
                        </a:lnTo>
                        <a:lnTo>
                          <a:pt x="530567" y="0"/>
                        </a:lnTo>
                        <a:close/>
                      </a:path>
                      <a:path w="842010" h="205739">
                        <a:moveTo>
                          <a:pt x="531710" y="158927"/>
                        </a:moveTo>
                        <a:lnTo>
                          <a:pt x="525970" y="158927"/>
                        </a:lnTo>
                        <a:lnTo>
                          <a:pt x="525970" y="163258"/>
                        </a:lnTo>
                        <a:lnTo>
                          <a:pt x="531710" y="163258"/>
                        </a:lnTo>
                        <a:lnTo>
                          <a:pt x="531710" y="158927"/>
                        </a:lnTo>
                        <a:close/>
                      </a:path>
                      <a:path w="842010" h="205739">
                        <a:moveTo>
                          <a:pt x="542061" y="0"/>
                        </a:moveTo>
                        <a:lnTo>
                          <a:pt x="536321" y="0"/>
                        </a:lnTo>
                        <a:lnTo>
                          <a:pt x="536321" y="4318"/>
                        </a:lnTo>
                        <a:lnTo>
                          <a:pt x="542061" y="4318"/>
                        </a:lnTo>
                        <a:lnTo>
                          <a:pt x="542061" y="0"/>
                        </a:lnTo>
                        <a:close/>
                      </a:path>
                      <a:path w="842010" h="205739">
                        <a:moveTo>
                          <a:pt x="543204" y="158927"/>
                        </a:moveTo>
                        <a:lnTo>
                          <a:pt x="537464" y="158927"/>
                        </a:lnTo>
                        <a:lnTo>
                          <a:pt x="537464" y="163258"/>
                        </a:lnTo>
                        <a:lnTo>
                          <a:pt x="543204" y="163258"/>
                        </a:lnTo>
                        <a:lnTo>
                          <a:pt x="543204" y="158927"/>
                        </a:lnTo>
                        <a:close/>
                      </a:path>
                      <a:path w="842010" h="205739">
                        <a:moveTo>
                          <a:pt x="553554" y="0"/>
                        </a:moveTo>
                        <a:lnTo>
                          <a:pt x="547814" y="0"/>
                        </a:lnTo>
                        <a:lnTo>
                          <a:pt x="547814" y="4318"/>
                        </a:lnTo>
                        <a:lnTo>
                          <a:pt x="553554" y="4318"/>
                        </a:lnTo>
                        <a:lnTo>
                          <a:pt x="553554" y="0"/>
                        </a:lnTo>
                        <a:close/>
                      </a:path>
                      <a:path w="842010" h="205739">
                        <a:moveTo>
                          <a:pt x="554710" y="158927"/>
                        </a:moveTo>
                        <a:lnTo>
                          <a:pt x="548970" y="158927"/>
                        </a:lnTo>
                        <a:lnTo>
                          <a:pt x="548970" y="163258"/>
                        </a:lnTo>
                        <a:lnTo>
                          <a:pt x="554710" y="163258"/>
                        </a:lnTo>
                        <a:lnTo>
                          <a:pt x="554710" y="158927"/>
                        </a:lnTo>
                        <a:close/>
                      </a:path>
                      <a:path w="842010" h="205739">
                        <a:moveTo>
                          <a:pt x="565048" y="0"/>
                        </a:moveTo>
                        <a:lnTo>
                          <a:pt x="559308" y="0"/>
                        </a:lnTo>
                        <a:lnTo>
                          <a:pt x="559308" y="4318"/>
                        </a:lnTo>
                        <a:lnTo>
                          <a:pt x="565048" y="4318"/>
                        </a:lnTo>
                        <a:lnTo>
                          <a:pt x="565048" y="0"/>
                        </a:lnTo>
                        <a:close/>
                      </a:path>
                      <a:path w="842010" h="205739">
                        <a:moveTo>
                          <a:pt x="566191" y="158927"/>
                        </a:moveTo>
                        <a:lnTo>
                          <a:pt x="560451" y="158927"/>
                        </a:lnTo>
                        <a:lnTo>
                          <a:pt x="560451" y="163258"/>
                        </a:lnTo>
                        <a:lnTo>
                          <a:pt x="566191" y="163258"/>
                        </a:lnTo>
                        <a:lnTo>
                          <a:pt x="566191" y="158927"/>
                        </a:lnTo>
                        <a:close/>
                      </a:path>
                      <a:path w="842010" h="205739">
                        <a:moveTo>
                          <a:pt x="576541" y="0"/>
                        </a:moveTo>
                        <a:lnTo>
                          <a:pt x="570801" y="0"/>
                        </a:lnTo>
                        <a:lnTo>
                          <a:pt x="570801" y="4318"/>
                        </a:lnTo>
                        <a:lnTo>
                          <a:pt x="576541" y="4318"/>
                        </a:lnTo>
                        <a:lnTo>
                          <a:pt x="576541" y="0"/>
                        </a:lnTo>
                        <a:close/>
                      </a:path>
                      <a:path w="842010" h="205739">
                        <a:moveTo>
                          <a:pt x="577684" y="158927"/>
                        </a:moveTo>
                        <a:lnTo>
                          <a:pt x="571944" y="158927"/>
                        </a:lnTo>
                        <a:lnTo>
                          <a:pt x="571944" y="163258"/>
                        </a:lnTo>
                        <a:lnTo>
                          <a:pt x="577684" y="163258"/>
                        </a:lnTo>
                        <a:lnTo>
                          <a:pt x="577684" y="158927"/>
                        </a:lnTo>
                        <a:close/>
                      </a:path>
                      <a:path w="842010" h="205739">
                        <a:moveTo>
                          <a:pt x="588035" y="0"/>
                        </a:moveTo>
                        <a:lnTo>
                          <a:pt x="582295" y="0"/>
                        </a:lnTo>
                        <a:lnTo>
                          <a:pt x="582295" y="4318"/>
                        </a:lnTo>
                        <a:lnTo>
                          <a:pt x="588035" y="4318"/>
                        </a:lnTo>
                        <a:lnTo>
                          <a:pt x="588035" y="0"/>
                        </a:lnTo>
                        <a:close/>
                      </a:path>
                      <a:path w="842010" h="205739">
                        <a:moveTo>
                          <a:pt x="589191" y="158927"/>
                        </a:moveTo>
                        <a:lnTo>
                          <a:pt x="583438" y="158927"/>
                        </a:lnTo>
                        <a:lnTo>
                          <a:pt x="583438" y="163258"/>
                        </a:lnTo>
                        <a:lnTo>
                          <a:pt x="589191" y="163258"/>
                        </a:lnTo>
                        <a:lnTo>
                          <a:pt x="589191" y="158927"/>
                        </a:lnTo>
                        <a:close/>
                      </a:path>
                      <a:path w="842010" h="205739">
                        <a:moveTo>
                          <a:pt x="599528" y="0"/>
                        </a:moveTo>
                        <a:lnTo>
                          <a:pt x="593788" y="0"/>
                        </a:lnTo>
                        <a:lnTo>
                          <a:pt x="593788" y="4318"/>
                        </a:lnTo>
                        <a:lnTo>
                          <a:pt x="599528" y="4318"/>
                        </a:lnTo>
                        <a:lnTo>
                          <a:pt x="599528" y="0"/>
                        </a:lnTo>
                        <a:close/>
                      </a:path>
                      <a:path w="842010" h="205739">
                        <a:moveTo>
                          <a:pt x="600671" y="158927"/>
                        </a:moveTo>
                        <a:lnTo>
                          <a:pt x="594931" y="158927"/>
                        </a:lnTo>
                        <a:lnTo>
                          <a:pt x="594931" y="163258"/>
                        </a:lnTo>
                        <a:lnTo>
                          <a:pt x="600671" y="163258"/>
                        </a:lnTo>
                        <a:lnTo>
                          <a:pt x="600671" y="158927"/>
                        </a:lnTo>
                        <a:close/>
                      </a:path>
                      <a:path w="842010" h="205739">
                        <a:moveTo>
                          <a:pt x="611009" y="0"/>
                        </a:moveTo>
                        <a:lnTo>
                          <a:pt x="605269" y="0"/>
                        </a:lnTo>
                        <a:lnTo>
                          <a:pt x="605269" y="4318"/>
                        </a:lnTo>
                        <a:lnTo>
                          <a:pt x="611009" y="4318"/>
                        </a:lnTo>
                        <a:lnTo>
                          <a:pt x="611009" y="0"/>
                        </a:lnTo>
                        <a:close/>
                      </a:path>
                      <a:path w="842010" h="205739">
                        <a:moveTo>
                          <a:pt x="612152" y="158927"/>
                        </a:moveTo>
                        <a:lnTo>
                          <a:pt x="606412" y="158927"/>
                        </a:lnTo>
                        <a:lnTo>
                          <a:pt x="606412" y="163258"/>
                        </a:lnTo>
                        <a:lnTo>
                          <a:pt x="612152" y="163258"/>
                        </a:lnTo>
                        <a:lnTo>
                          <a:pt x="612152" y="158927"/>
                        </a:lnTo>
                        <a:close/>
                      </a:path>
                      <a:path w="842010" h="205739">
                        <a:moveTo>
                          <a:pt x="622503" y="0"/>
                        </a:moveTo>
                        <a:lnTo>
                          <a:pt x="616775" y="0"/>
                        </a:lnTo>
                        <a:lnTo>
                          <a:pt x="616775" y="4318"/>
                        </a:lnTo>
                        <a:lnTo>
                          <a:pt x="622503" y="4318"/>
                        </a:lnTo>
                        <a:lnTo>
                          <a:pt x="622503" y="0"/>
                        </a:lnTo>
                        <a:close/>
                      </a:path>
                      <a:path w="842010" h="205739">
                        <a:moveTo>
                          <a:pt x="623646" y="158927"/>
                        </a:moveTo>
                        <a:lnTo>
                          <a:pt x="617918" y="158927"/>
                        </a:lnTo>
                        <a:lnTo>
                          <a:pt x="617918" y="163258"/>
                        </a:lnTo>
                        <a:lnTo>
                          <a:pt x="623646" y="163258"/>
                        </a:lnTo>
                        <a:lnTo>
                          <a:pt x="623646" y="158927"/>
                        </a:lnTo>
                        <a:close/>
                      </a:path>
                      <a:path w="842010" h="205739">
                        <a:moveTo>
                          <a:pt x="633996" y="0"/>
                        </a:moveTo>
                        <a:lnTo>
                          <a:pt x="628269" y="0"/>
                        </a:lnTo>
                        <a:lnTo>
                          <a:pt x="628269" y="4318"/>
                        </a:lnTo>
                        <a:lnTo>
                          <a:pt x="633996" y="4318"/>
                        </a:lnTo>
                        <a:lnTo>
                          <a:pt x="633996" y="0"/>
                        </a:lnTo>
                        <a:close/>
                      </a:path>
                      <a:path w="842010" h="205739">
                        <a:moveTo>
                          <a:pt x="635152" y="158927"/>
                        </a:moveTo>
                        <a:lnTo>
                          <a:pt x="629424" y="158927"/>
                        </a:lnTo>
                        <a:lnTo>
                          <a:pt x="629424" y="163258"/>
                        </a:lnTo>
                        <a:lnTo>
                          <a:pt x="635152" y="163258"/>
                        </a:lnTo>
                        <a:lnTo>
                          <a:pt x="635152" y="158927"/>
                        </a:lnTo>
                        <a:close/>
                      </a:path>
                      <a:path w="842010" h="205739">
                        <a:moveTo>
                          <a:pt x="645490" y="0"/>
                        </a:moveTo>
                        <a:lnTo>
                          <a:pt x="639749" y="0"/>
                        </a:lnTo>
                        <a:lnTo>
                          <a:pt x="639749" y="4318"/>
                        </a:lnTo>
                        <a:lnTo>
                          <a:pt x="645490" y="4318"/>
                        </a:lnTo>
                        <a:lnTo>
                          <a:pt x="645490" y="0"/>
                        </a:lnTo>
                        <a:close/>
                      </a:path>
                      <a:path w="842010" h="205739">
                        <a:moveTo>
                          <a:pt x="646633" y="158927"/>
                        </a:moveTo>
                        <a:lnTo>
                          <a:pt x="640905" y="158927"/>
                        </a:lnTo>
                        <a:lnTo>
                          <a:pt x="640905" y="163258"/>
                        </a:lnTo>
                        <a:lnTo>
                          <a:pt x="646633" y="163258"/>
                        </a:lnTo>
                        <a:lnTo>
                          <a:pt x="646633" y="158927"/>
                        </a:lnTo>
                        <a:close/>
                      </a:path>
                      <a:path w="842010" h="205739">
                        <a:moveTo>
                          <a:pt x="656971" y="0"/>
                        </a:moveTo>
                        <a:lnTo>
                          <a:pt x="651243" y="0"/>
                        </a:lnTo>
                        <a:lnTo>
                          <a:pt x="651243" y="4318"/>
                        </a:lnTo>
                        <a:lnTo>
                          <a:pt x="656971" y="4318"/>
                        </a:lnTo>
                        <a:lnTo>
                          <a:pt x="656971" y="0"/>
                        </a:lnTo>
                        <a:close/>
                      </a:path>
                      <a:path w="842010" h="205739">
                        <a:moveTo>
                          <a:pt x="658126" y="158927"/>
                        </a:moveTo>
                        <a:lnTo>
                          <a:pt x="652399" y="158927"/>
                        </a:lnTo>
                        <a:lnTo>
                          <a:pt x="652399" y="163258"/>
                        </a:lnTo>
                        <a:lnTo>
                          <a:pt x="658126" y="163258"/>
                        </a:lnTo>
                        <a:lnTo>
                          <a:pt x="658126" y="158927"/>
                        </a:lnTo>
                        <a:close/>
                      </a:path>
                      <a:path w="842010" h="205739">
                        <a:moveTo>
                          <a:pt x="668477" y="0"/>
                        </a:moveTo>
                        <a:lnTo>
                          <a:pt x="662736" y="0"/>
                        </a:lnTo>
                        <a:lnTo>
                          <a:pt x="662736" y="4318"/>
                        </a:lnTo>
                        <a:lnTo>
                          <a:pt x="668477" y="4318"/>
                        </a:lnTo>
                        <a:lnTo>
                          <a:pt x="668477" y="0"/>
                        </a:lnTo>
                        <a:close/>
                      </a:path>
                      <a:path w="842010" h="205739">
                        <a:moveTo>
                          <a:pt x="669632" y="158927"/>
                        </a:moveTo>
                        <a:lnTo>
                          <a:pt x="663892" y="158927"/>
                        </a:lnTo>
                        <a:lnTo>
                          <a:pt x="663892" y="163258"/>
                        </a:lnTo>
                        <a:lnTo>
                          <a:pt x="669632" y="163258"/>
                        </a:lnTo>
                        <a:lnTo>
                          <a:pt x="669632" y="158927"/>
                        </a:lnTo>
                        <a:close/>
                      </a:path>
                      <a:path w="842010" h="205739">
                        <a:moveTo>
                          <a:pt x="679958" y="0"/>
                        </a:moveTo>
                        <a:lnTo>
                          <a:pt x="674230" y="0"/>
                        </a:lnTo>
                        <a:lnTo>
                          <a:pt x="674230" y="4318"/>
                        </a:lnTo>
                        <a:lnTo>
                          <a:pt x="679958" y="4318"/>
                        </a:lnTo>
                        <a:lnTo>
                          <a:pt x="679958" y="0"/>
                        </a:lnTo>
                        <a:close/>
                      </a:path>
                      <a:path w="842010" h="205739">
                        <a:moveTo>
                          <a:pt x="681113" y="158927"/>
                        </a:moveTo>
                        <a:lnTo>
                          <a:pt x="675386" y="158927"/>
                        </a:lnTo>
                        <a:lnTo>
                          <a:pt x="675386" y="163258"/>
                        </a:lnTo>
                        <a:lnTo>
                          <a:pt x="681113" y="163258"/>
                        </a:lnTo>
                        <a:lnTo>
                          <a:pt x="681113" y="158927"/>
                        </a:lnTo>
                        <a:close/>
                      </a:path>
                      <a:path w="842010" h="205739">
                        <a:moveTo>
                          <a:pt x="691451" y="0"/>
                        </a:moveTo>
                        <a:lnTo>
                          <a:pt x="685723" y="0"/>
                        </a:lnTo>
                        <a:lnTo>
                          <a:pt x="685723" y="4318"/>
                        </a:lnTo>
                        <a:lnTo>
                          <a:pt x="691451" y="4318"/>
                        </a:lnTo>
                        <a:lnTo>
                          <a:pt x="691451" y="0"/>
                        </a:lnTo>
                        <a:close/>
                      </a:path>
                      <a:path w="842010" h="205739">
                        <a:moveTo>
                          <a:pt x="692594" y="158927"/>
                        </a:moveTo>
                        <a:lnTo>
                          <a:pt x="686866" y="158927"/>
                        </a:lnTo>
                        <a:lnTo>
                          <a:pt x="686866" y="163258"/>
                        </a:lnTo>
                        <a:lnTo>
                          <a:pt x="692594" y="163258"/>
                        </a:lnTo>
                        <a:lnTo>
                          <a:pt x="692594" y="158927"/>
                        </a:lnTo>
                        <a:close/>
                      </a:path>
                      <a:path w="842010" h="205739">
                        <a:moveTo>
                          <a:pt x="702945" y="0"/>
                        </a:moveTo>
                        <a:lnTo>
                          <a:pt x="697217" y="0"/>
                        </a:lnTo>
                        <a:lnTo>
                          <a:pt x="697217" y="4318"/>
                        </a:lnTo>
                        <a:lnTo>
                          <a:pt x="702945" y="4318"/>
                        </a:lnTo>
                        <a:lnTo>
                          <a:pt x="702945" y="0"/>
                        </a:lnTo>
                        <a:close/>
                      </a:path>
                      <a:path w="842010" h="205739">
                        <a:moveTo>
                          <a:pt x="704088" y="158927"/>
                        </a:moveTo>
                        <a:lnTo>
                          <a:pt x="698360" y="158927"/>
                        </a:lnTo>
                        <a:lnTo>
                          <a:pt x="698360" y="163258"/>
                        </a:lnTo>
                        <a:lnTo>
                          <a:pt x="704088" y="163258"/>
                        </a:lnTo>
                        <a:lnTo>
                          <a:pt x="704088" y="158927"/>
                        </a:lnTo>
                        <a:close/>
                      </a:path>
                      <a:path w="842010" h="205739">
                        <a:moveTo>
                          <a:pt x="714438" y="0"/>
                        </a:moveTo>
                        <a:lnTo>
                          <a:pt x="708710" y="0"/>
                        </a:lnTo>
                        <a:lnTo>
                          <a:pt x="708710" y="4318"/>
                        </a:lnTo>
                        <a:lnTo>
                          <a:pt x="714438" y="4318"/>
                        </a:lnTo>
                        <a:lnTo>
                          <a:pt x="714438" y="0"/>
                        </a:lnTo>
                        <a:close/>
                      </a:path>
                      <a:path w="842010" h="205739">
                        <a:moveTo>
                          <a:pt x="715594" y="158927"/>
                        </a:moveTo>
                        <a:lnTo>
                          <a:pt x="709866" y="158927"/>
                        </a:lnTo>
                        <a:lnTo>
                          <a:pt x="709866" y="163258"/>
                        </a:lnTo>
                        <a:lnTo>
                          <a:pt x="715594" y="163258"/>
                        </a:lnTo>
                        <a:lnTo>
                          <a:pt x="715594" y="158927"/>
                        </a:lnTo>
                        <a:close/>
                      </a:path>
                      <a:path w="842010" h="205739">
                        <a:moveTo>
                          <a:pt x="725932" y="0"/>
                        </a:moveTo>
                        <a:lnTo>
                          <a:pt x="720191" y="0"/>
                        </a:lnTo>
                        <a:lnTo>
                          <a:pt x="720191" y="4318"/>
                        </a:lnTo>
                        <a:lnTo>
                          <a:pt x="725932" y="4318"/>
                        </a:lnTo>
                        <a:lnTo>
                          <a:pt x="725932" y="0"/>
                        </a:lnTo>
                        <a:close/>
                      </a:path>
                      <a:path w="842010" h="205739">
                        <a:moveTo>
                          <a:pt x="727087" y="158927"/>
                        </a:moveTo>
                        <a:lnTo>
                          <a:pt x="721347" y="158927"/>
                        </a:lnTo>
                        <a:lnTo>
                          <a:pt x="721347" y="163258"/>
                        </a:lnTo>
                        <a:lnTo>
                          <a:pt x="727087" y="163258"/>
                        </a:lnTo>
                        <a:lnTo>
                          <a:pt x="727087" y="158927"/>
                        </a:lnTo>
                        <a:close/>
                      </a:path>
                      <a:path w="842010" h="205739">
                        <a:moveTo>
                          <a:pt x="737412" y="0"/>
                        </a:moveTo>
                        <a:lnTo>
                          <a:pt x="731685" y="0"/>
                        </a:lnTo>
                        <a:lnTo>
                          <a:pt x="731685" y="4318"/>
                        </a:lnTo>
                        <a:lnTo>
                          <a:pt x="737412" y="4318"/>
                        </a:lnTo>
                        <a:lnTo>
                          <a:pt x="737412" y="0"/>
                        </a:lnTo>
                        <a:close/>
                      </a:path>
                      <a:path w="842010" h="205739">
                        <a:moveTo>
                          <a:pt x="738568" y="158927"/>
                        </a:moveTo>
                        <a:lnTo>
                          <a:pt x="732840" y="158927"/>
                        </a:lnTo>
                        <a:lnTo>
                          <a:pt x="732840" y="163258"/>
                        </a:lnTo>
                        <a:lnTo>
                          <a:pt x="738568" y="163258"/>
                        </a:lnTo>
                        <a:lnTo>
                          <a:pt x="738568" y="158927"/>
                        </a:lnTo>
                        <a:close/>
                      </a:path>
                      <a:path w="842010" h="205739">
                        <a:moveTo>
                          <a:pt x="748919" y="0"/>
                        </a:moveTo>
                        <a:lnTo>
                          <a:pt x="743178" y="0"/>
                        </a:lnTo>
                        <a:lnTo>
                          <a:pt x="743178" y="4318"/>
                        </a:lnTo>
                        <a:lnTo>
                          <a:pt x="748919" y="4318"/>
                        </a:lnTo>
                        <a:lnTo>
                          <a:pt x="748919" y="0"/>
                        </a:lnTo>
                        <a:close/>
                      </a:path>
                      <a:path w="842010" h="205739">
                        <a:moveTo>
                          <a:pt x="750074" y="158927"/>
                        </a:moveTo>
                        <a:lnTo>
                          <a:pt x="744334" y="158927"/>
                        </a:lnTo>
                        <a:lnTo>
                          <a:pt x="744334" y="163258"/>
                        </a:lnTo>
                        <a:lnTo>
                          <a:pt x="750074" y="163258"/>
                        </a:lnTo>
                        <a:lnTo>
                          <a:pt x="750074" y="158927"/>
                        </a:lnTo>
                        <a:close/>
                      </a:path>
                      <a:path w="842010" h="205739">
                        <a:moveTo>
                          <a:pt x="760399" y="0"/>
                        </a:moveTo>
                        <a:lnTo>
                          <a:pt x="754672" y="0"/>
                        </a:lnTo>
                        <a:lnTo>
                          <a:pt x="754672" y="4318"/>
                        </a:lnTo>
                        <a:lnTo>
                          <a:pt x="760399" y="4318"/>
                        </a:lnTo>
                        <a:lnTo>
                          <a:pt x="760399" y="0"/>
                        </a:lnTo>
                        <a:close/>
                      </a:path>
                      <a:path w="842010" h="205739">
                        <a:moveTo>
                          <a:pt x="761555" y="158927"/>
                        </a:moveTo>
                        <a:lnTo>
                          <a:pt x="755827" y="158927"/>
                        </a:lnTo>
                        <a:lnTo>
                          <a:pt x="755827" y="163258"/>
                        </a:lnTo>
                        <a:lnTo>
                          <a:pt x="761555" y="163258"/>
                        </a:lnTo>
                        <a:lnTo>
                          <a:pt x="761555" y="158927"/>
                        </a:lnTo>
                        <a:close/>
                      </a:path>
                      <a:path w="842010" h="205739">
                        <a:moveTo>
                          <a:pt x="771893" y="0"/>
                        </a:moveTo>
                        <a:lnTo>
                          <a:pt x="766165" y="0"/>
                        </a:lnTo>
                        <a:lnTo>
                          <a:pt x="766165" y="4318"/>
                        </a:lnTo>
                        <a:lnTo>
                          <a:pt x="771893" y="4318"/>
                        </a:lnTo>
                        <a:lnTo>
                          <a:pt x="771893" y="0"/>
                        </a:lnTo>
                        <a:close/>
                      </a:path>
                      <a:path w="842010" h="205739">
                        <a:moveTo>
                          <a:pt x="773049" y="158927"/>
                        </a:moveTo>
                        <a:lnTo>
                          <a:pt x="767321" y="158927"/>
                        </a:lnTo>
                        <a:lnTo>
                          <a:pt x="767321" y="163258"/>
                        </a:lnTo>
                        <a:lnTo>
                          <a:pt x="773049" y="163258"/>
                        </a:lnTo>
                        <a:lnTo>
                          <a:pt x="773049" y="158927"/>
                        </a:lnTo>
                        <a:close/>
                      </a:path>
                      <a:path w="842010" h="205739">
                        <a:moveTo>
                          <a:pt x="783399" y="0"/>
                        </a:moveTo>
                        <a:lnTo>
                          <a:pt x="777659" y="0"/>
                        </a:lnTo>
                        <a:lnTo>
                          <a:pt x="777659" y="4318"/>
                        </a:lnTo>
                        <a:lnTo>
                          <a:pt x="783399" y="4318"/>
                        </a:lnTo>
                        <a:lnTo>
                          <a:pt x="783399" y="0"/>
                        </a:lnTo>
                        <a:close/>
                      </a:path>
                      <a:path w="842010" h="205739">
                        <a:moveTo>
                          <a:pt x="784529" y="158927"/>
                        </a:moveTo>
                        <a:lnTo>
                          <a:pt x="778802" y="158927"/>
                        </a:lnTo>
                        <a:lnTo>
                          <a:pt x="778802" y="163258"/>
                        </a:lnTo>
                        <a:lnTo>
                          <a:pt x="784529" y="163258"/>
                        </a:lnTo>
                        <a:lnTo>
                          <a:pt x="784529" y="158927"/>
                        </a:lnTo>
                        <a:close/>
                      </a:path>
                      <a:path w="842010" h="205739">
                        <a:moveTo>
                          <a:pt x="794905" y="0"/>
                        </a:moveTo>
                        <a:lnTo>
                          <a:pt x="789152" y="0"/>
                        </a:lnTo>
                        <a:lnTo>
                          <a:pt x="789152" y="4318"/>
                        </a:lnTo>
                        <a:lnTo>
                          <a:pt x="794905" y="4318"/>
                        </a:lnTo>
                        <a:lnTo>
                          <a:pt x="794905" y="0"/>
                        </a:lnTo>
                        <a:close/>
                      </a:path>
                      <a:path w="842010" h="205739">
                        <a:moveTo>
                          <a:pt x="796036" y="158927"/>
                        </a:moveTo>
                        <a:lnTo>
                          <a:pt x="790308" y="158927"/>
                        </a:lnTo>
                        <a:lnTo>
                          <a:pt x="790308" y="163258"/>
                        </a:lnTo>
                        <a:lnTo>
                          <a:pt x="796036" y="163258"/>
                        </a:lnTo>
                        <a:lnTo>
                          <a:pt x="796036" y="158927"/>
                        </a:lnTo>
                        <a:close/>
                      </a:path>
                      <a:path w="842010" h="205739">
                        <a:moveTo>
                          <a:pt x="806399" y="0"/>
                        </a:moveTo>
                        <a:lnTo>
                          <a:pt x="800633" y="0"/>
                        </a:lnTo>
                        <a:lnTo>
                          <a:pt x="800633" y="4318"/>
                        </a:lnTo>
                        <a:lnTo>
                          <a:pt x="806399" y="4318"/>
                        </a:lnTo>
                        <a:lnTo>
                          <a:pt x="806399" y="0"/>
                        </a:lnTo>
                        <a:close/>
                      </a:path>
                      <a:path w="842010" h="205739">
                        <a:moveTo>
                          <a:pt x="807529" y="158927"/>
                        </a:moveTo>
                        <a:lnTo>
                          <a:pt x="801789" y="158927"/>
                        </a:lnTo>
                        <a:lnTo>
                          <a:pt x="801789" y="163258"/>
                        </a:lnTo>
                        <a:lnTo>
                          <a:pt x="807529" y="163258"/>
                        </a:lnTo>
                        <a:lnTo>
                          <a:pt x="807529" y="158927"/>
                        </a:lnTo>
                        <a:close/>
                      </a:path>
                      <a:path w="842010" h="205739">
                        <a:moveTo>
                          <a:pt x="817892" y="0"/>
                        </a:moveTo>
                        <a:lnTo>
                          <a:pt x="812126" y="0"/>
                        </a:lnTo>
                        <a:lnTo>
                          <a:pt x="812126" y="4318"/>
                        </a:lnTo>
                        <a:lnTo>
                          <a:pt x="817892" y="4318"/>
                        </a:lnTo>
                        <a:lnTo>
                          <a:pt x="817892" y="0"/>
                        </a:lnTo>
                        <a:close/>
                      </a:path>
                      <a:path w="842010" h="205739">
                        <a:moveTo>
                          <a:pt x="819010" y="158927"/>
                        </a:moveTo>
                        <a:lnTo>
                          <a:pt x="813282" y="158927"/>
                        </a:lnTo>
                        <a:lnTo>
                          <a:pt x="813282" y="163258"/>
                        </a:lnTo>
                        <a:lnTo>
                          <a:pt x="819010" y="163258"/>
                        </a:lnTo>
                        <a:lnTo>
                          <a:pt x="819010" y="158927"/>
                        </a:lnTo>
                        <a:close/>
                      </a:path>
                      <a:path w="842010" h="205739">
                        <a:moveTo>
                          <a:pt x="829373" y="0"/>
                        </a:moveTo>
                        <a:lnTo>
                          <a:pt x="823633" y="0"/>
                        </a:lnTo>
                        <a:lnTo>
                          <a:pt x="823633" y="4318"/>
                        </a:lnTo>
                        <a:lnTo>
                          <a:pt x="829373" y="4318"/>
                        </a:lnTo>
                        <a:lnTo>
                          <a:pt x="829373" y="0"/>
                        </a:lnTo>
                        <a:close/>
                      </a:path>
                      <a:path w="842010" h="205739">
                        <a:moveTo>
                          <a:pt x="830516" y="158927"/>
                        </a:moveTo>
                        <a:lnTo>
                          <a:pt x="824776" y="158927"/>
                        </a:lnTo>
                        <a:lnTo>
                          <a:pt x="824776" y="163258"/>
                        </a:lnTo>
                        <a:lnTo>
                          <a:pt x="830516" y="163258"/>
                        </a:lnTo>
                        <a:lnTo>
                          <a:pt x="830516" y="158927"/>
                        </a:lnTo>
                        <a:close/>
                      </a:path>
                      <a:path w="842010" h="205739">
                        <a:moveTo>
                          <a:pt x="841692" y="158623"/>
                        </a:moveTo>
                        <a:lnTo>
                          <a:pt x="837361" y="158623"/>
                        </a:lnTo>
                        <a:lnTo>
                          <a:pt x="837361" y="158927"/>
                        </a:lnTo>
                        <a:lnTo>
                          <a:pt x="836269" y="158927"/>
                        </a:lnTo>
                        <a:lnTo>
                          <a:pt x="836269" y="163258"/>
                        </a:lnTo>
                        <a:lnTo>
                          <a:pt x="841692" y="163258"/>
                        </a:lnTo>
                        <a:lnTo>
                          <a:pt x="841692" y="158623"/>
                        </a:lnTo>
                        <a:close/>
                      </a:path>
                      <a:path w="842010" h="205739">
                        <a:moveTo>
                          <a:pt x="841692" y="147142"/>
                        </a:moveTo>
                        <a:lnTo>
                          <a:pt x="837361" y="147142"/>
                        </a:lnTo>
                        <a:lnTo>
                          <a:pt x="837361" y="152882"/>
                        </a:lnTo>
                        <a:lnTo>
                          <a:pt x="841692" y="152882"/>
                        </a:lnTo>
                        <a:lnTo>
                          <a:pt x="841692" y="147142"/>
                        </a:lnTo>
                        <a:close/>
                      </a:path>
                      <a:path w="842010" h="205739">
                        <a:moveTo>
                          <a:pt x="841692" y="135661"/>
                        </a:moveTo>
                        <a:lnTo>
                          <a:pt x="837361" y="135661"/>
                        </a:lnTo>
                        <a:lnTo>
                          <a:pt x="837361" y="141389"/>
                        </a:lnTo>
                        <a:lnTo>
                          <a:pt x="841692" y="141389"/>
                        </a:lnTo>
                        <a:lnTo>
                          <a:pt x="841692" y="135661"/>
                        </a:lnTo>
                        <a:close/>
                      </a:path>
                      <a:path w="842010" h="205739">
                        <a:moveTo>
                          <a:pt x="841692" y="124142"/>
                        </a:moveTo>
                        <a:lnTo>
                          <a:pt x="837361" y="124142"/>
                        </a:lnTo>
                        <a:lnTo>
                          <a:pt x="837361" y="129895"/>
                        </a:lnTo>
                        <a:lnTo>
                          <a:pt x="841692" y="129895"/>
                        </a:lnTo>
                        <a:lnTo>
                          <a:pt x="841692" y="124142"/>
                        </a:lnTo>
                        <a:close/>
                      </a:path>
                      <a:path w="842010" h="205739">
                        <a:moveTo>
                          <a:pt x="841692" y="112661"/>
                        </a:moveTo>
                        <a:lnTo>
                          <a:pt x="837361" y="112661"/>
                        </a:lnTo>
                        <a:lnTo>
                          <a:pt x="837361" y="118402"/>
                        </a:lnTo>
                        <a:lnTo>
                          <a:pt x="841692" y="118402"/>
                        </a:lnTo>
                        <a:lnTo>
                          <a:pt x="841692" y="112661"/>
                        </a:lnTo>
                        <a:close/>
                      </a:path>
                      <a:path w="842010" h="205739">
                        <a:moveTo>
                          <a:pt x="841692" y="101168"/>
                        </a:moveTo>
                        <a:lnTo>
                          <a:pt x="837361" y="101168"/>
                        </a:lnTo>
                        <a:lnTo>
                          <a:pt x="837361" y="106908"/>
                        </a:lnTo>
                        <a:lnTo>
                          <a:pt x="841692" y="106908"/>
                        </a:lnTo>
                        <a:lnTo>
                          <a:pt x="841692" y="101168"/>
                        </a:lnTo>
                        <a:close/>
                      </a:path>
                      <a:path w="842010" h="205739">
                        <a:moveTo>
                          <a:pt x="841692" y="89662"/>
                        </a:moveTo>
                        <a:lnTo>
                          <a:pt x="837361" y="89662"/>
                        </a:lnTo>
                        <a:lnTo>
                          <a:pt x="837361" y="95415"/>
                        </a:lnTo>
                        <a:lnTo>
                          <a:pt x="841692" y="95415"/>
                        </a:lnTo>
                        <a:lnTo>
                          <a:pt x="841692" y="89662"/>
                        </a:lnTo>
                        <a:close/>
                      </a:path>
                      <a:path w="842010" h="205739">
                        <a:moveTo>
                          <a:pt x="841692" y="78181"/>
                        </a:moveTo>
                        <a:lnTo>
                          <a:pt x="837361" y="78181"/>
                        </a:lnTo>
                        <a:lnTo>
                          <a:pt x="837361" y="83921"/>
                        </a:lnTo>
                        <a:lnTo>
                          <a:pt x="841692" y="83921"/>
                        </a:lnTo>
                        <a:lnTo>
                          <a:pt x="841692" y="78181"/>
                        </a:lnTo>
                        <a:close/>
                      </a:path>
                      <a:path w="842010" h="205739">
                        <a:moveTo>
                          <a:pt x="841692" y="66687"/>
                        </a:moveTo>
                        <a:lnTo>
                          <a:pt x="837361" y="66687"/>
                        </a:lnTo>
                        <a:lnTo>
                          <a:pt x="837361" y="72440"/>
                        </a:lnTo>
                        <a:lnTo>
                          <a:pt x="841692" y="72440"/>
                        </a:lnTo>
                        <a:lnTo>
                          <a:pt x="841692" y="66687"/>
                        </a:lnTo>
                        <a:close/>
                      </a:path>
                      <a:path w="842010" h="205739">
                        <a:moveTo>
                          <a:pt x="841692" y="55206"/>
                        </a:moveTo>
                        <a:lnTo>
                          <a:pt x="837361" y="55206"/>
                        </a:lnTo>
                        <a:lnTo>
                          <a:pt x="837361" y="60947"/>
                        </a:lnTo>
                        <a:lnTo>
                          <a:pt x="841692" y="60947"/>
                        </a:lnTo>
                        <a:lnTo>
                          <a:pt x="841692" y="55206"/>
                        </a:lnTo>
                        <a:close/>
                      </a:path>
                      <a:path w="842010" h="205739">
                        <a:moveTo>
                          <a:pt x="841692" y="43700"/>
                        </a:moveTo>
                        <a:lnTo>
                          <a:pt x="837361" y="43700"/>
                        </a:lnTo>
                        <a:lnTo>
                          <a:pt x="837361" y="49441"/>
                        </a:lnTo>
                        <a:lnTo>
                          <a:pt x="841692" y="49441"/>
                        </a:lnTo>
                        <a:lnTo>
                          <a:pt x="841692" y="43700"/>
                        </a:lnTo>
                        <a:close/>
                      </a:path>
                      <a:path w="842010" h="205739">
                        <a:moveTo>
                          <a:pt x="841692" y="32207"/>
                        </a:moveTo>
                        <a:lnTo>
                          <a:pt x="837361" y="32207"/>
                        </a:lnTo>
                        <a:lnTo>
                          <a:pt x="837361" y="37960"/>
                        </a:lnTo>
                        <a:lnTo>
                          <a:pt x="841692" y="37960"/>
                        </a:lnTo>
                        <a:lnTo>
                          <a:pt x="841692" y="32207"/>
                        </a:lnTo>
                        <a:close/>
                      </a:path>
                      <a:path w="842010" h="205739">
                        <a:moveTo>
                          <a:pt x="841692" y="20726"/>
                        </a:moveTo>
                        <a:lnTo>
                          <a:pt x="837361" y="20726"/>
                        </a:lnTo>
                        <a:lnTo>
                          <a:pt x="837361" y="26466"/>
                        </a:lnTo>
                        <a:lnTo>
                          <a:pt x="841692" y="26466"/>
                        </a:lnTo>
                        <a:lnTo>
                          <a:pt x="841692" y="20726"/>
                        </a:lnTo>
                        <a:close/>
                      </a:path>
                      <a:path w="842010" h="205739">
                        <a:moveTo>
                          <a:pt x="841692" y="9220"/>
                        </a:moveTo>
                        <a:lnTo>
                          <a:pt x="837361" y="9220"/>
                        </a:lnTo>
                        <a:lnTo>
                          <a:pt x="837361" y="14960"/>
                        </a:lnTo>
                        <a:lnTo>
                          <a:pt x="841692" y="14960"/>
                        </a:lnTo>
                        <a:lnTo>
                          <a:pt x="841692" y="9220"/>
                        </a:lnTo>
                        <a:close/>
                      </a:path>
                      <a:path w="842010" h="205739">
                        <a:moveTo>
                          <a:pt x="841692" y="0"/>
                        </a:moveTo>
                        <a:lnTo>
                          <a:pt x="835113" y="0"/>
                        </a:lnTo>
                        <a:lnTo>
                          <a:pt x="835113" y="4318"/>
                        </a:lnTo>
                        <a:lnTo>
                          <a:pt x="839533" y="4318"/>
                        </a:lnTo>
                        <a:lnTo>
                          <a:pt x="839533" y="3479"/>
                        </a:lnTo>
                        <a:lnTo>
                          <a:pt x="841692" y="3479"/>
                        </a:lnTo>
                        <a:lnTo>
                          <a:pt x="841692" y="2159"/>
                        </a:lnTo>
                        <a:lnTo>
                          <a:pt x="841692" y="0"/>
                        </a:lnTo>
                        <a:close/>
                      </a:path>
                    </a:pathLst>
                  </a:custGeom>
                  <a:solidFill>
                    <a:srgbClr val="FFFFFF"/>
                  </a:solidFill>
                </p:spPr>
                <p:txBody>
                  <a:bodyPr wrap="square" lIns="0" tIns="0" rIns="0" bIns="0" rtlCol="0"/>
                  <a:lstStyle/>
                  <a:p>
                    <a:endParaRPr sz="600"/>
                  </a:p>
                </p:txBody>
              </p:sp>
            </p:grpSp>
            <p:sp>
              <p:nvSpPr>
                <p:cNvPr id="116" name="object 51">
                  <a:extLst>
                    <a:ext uri="{FF2B5EF4-FFF2-40B4-BE49-F238E27FC236}">
                      <a16:creationId xmlns:a16="http://schemas.microsoft.com/office/drawing/2014/main" id="{87374742-4884-9F4A-8850-E79474779A50}"/>
                    </a:ext>
                  </a:extLst>
                </p:cNvPr>
                <p:cNvSpPr txBox="1"/>
                <p:nvPr/>
              </p:nvSpPr>
              <p:spPr>
                <a:xfrm>
                  <a:off x="9693179" y="5403199"/>
                  <a:ext cx="612742" cy="140423"/>
                </a:xfrm>
                <a:prstGeom prst="rect">
                  <a:avLst/>
                </a:prstGeom>
              </p:spPr>
              <p:txBody>
                <a:bodyPr vert="horz" wrap="square" lIns="0" tIns="17145" rIns="0" bIns="0" rtlCol="0">
                  <a:spAutoFit/>
                </a:bodyPr>
                <a:lstStyle/>
                <a:p>
                  <a:pPr marL="12700">
                    <a:lnSpc>
                      <a:spcPct val="100000"/>
                    </a:lnSpc>
                    <a:spcBef>
                      <a:spcPts val="135"/>
                    </a:spcBef>
                  </a:pPr>
                  <a:r>
                    <a:rPr sz="800" b="1" spc="-40" dirty="0">
                      <a:solidFill>
                        <a:srgbClr val="FFFFFF"/>
                      </a:solidFill>
                      <a:latin typeface="+mj-lt"/>
                      <a:cs typeface="Arial Black"/>
                    </a:rPr>
                    <a:t>I</a:t>
                  </a:r>
                  <a:r>
                    <a:rPr sz="800" b="1" spc="-10" dirty="0">
                      <a:solidFill>
                        <a:srgbClr val="FFFFFF"/>
                      </a:solidFill>
                      <a:latin typeface="+mj-lt"/>
                      <a:cs typeface="Arial Black"/>
                    </a:rPr>
                    <a:t>nf</a:t>
                  </a:r>
                  <a:r>
                    <a:rPr sz="800" b="1" spc="-20" dirty="0">
                      <a:solidFill>
                        <a:srgbClr val="FFFFFF"/>
                      </a:solidFill>
                      <a:latin typeface="+mj-lt"/>
                      <a:cs typeface="Arial Black"/>
                    </a:rPr>
                    <a:t>rare</a:t>
                  </a:r>
                  <a:r>
                    <a:rPr sz="800" b="1" spc="25" dirty="0">
                      <a:solidFill>
                        <a:srgbClr val="FFFFFF"/>
                      </a:solidFill>
                      <a:latin typeface="+mj-lt"/>
                      <a:cs typeface="Arial Black"/>
                    </a:rPr>
                    <a:t>d</a:t>
                  </a:r>
                  <a:r>
                    <a:rPr sz="800" b="1" spc="-55" dirty="0">
                      <a:solidFill>
                        <a:srgbClr val="FFFFFF"/>
                      </a:solidFill>
                      <a:latin typeface="+mj-lt"/>
                      <a:cs typeface="Arial Black"/>
                    </a:rPr>
                    <a:t> </a:t>
                  </a:r>
                  <a:r>
                    <a:rPr sz="800" b="1" spc="-20" dirty="0">
                      <a:solidFill>
                        <a:srgbClr val="FFFFFF"/>
                      </a:solidFill>
                      <a:latin typeface="+mj-lt"/>
                      <a:cs typeface="Arial Black"/>
                    </a:rPr>
                    <a:t>ray</a:t>
                  </a:r>
                  <a:r>
                    <a:rPr sz="800" b="1" spc="-25" dirty="0">
                      <a:solidFill>
                        <a:srgbClr val="FFFFFF"/>
                      </a:solidFill>
                      <a:latin typeface="+mj-lt"/>
                      <a:cs typeface="Arial Black"/>
                    </a:rPr>
                    <a:t>s</a:t>
                  </a:r>
                  <a:endParaRPr sz="800" b="1" dirty="0">
                    <a:latin typeface="+mj-lt"/>
                    <a:cs typeface="Arial Black"/>
                  </a:endParaRPr>
                </a:p>
              </p:txBody>
            </p:sp>
            <p:sp>
              <p:nvSpPr>
                <p:cNvPr id="118" name="object 53">
                  <a:extLst>
                    <a:ext uri="{FF2B5EF4-FFF2-40B4-BE49-F238E27FC236}">
                      <a16:creationId xmlns:a16="http://schemas.microsoft.com/office/drawing/2014/main" id="{8581538E-890F-4E45-9278-3768CFF30686}"/>
                    </a:ext>
                  </a:extLst>
                </p:cNvPr>
                <p:cNvSpPr txBox="1"/>
                <p:nvPr/>
              </p:nvSpPr>
              <p:spPr>
                <a:xfrm>
                  <a:off x="7973262" y="5973582"/>
                  <a:ext cx="2079112" cy="109645"/>
                </a:xfrm>
                <a:prstGeom prst="rect">
                  <a:avLst/>
                </a:prstGeom>
              </p:spPr>
              <p:txBody>
                <a:bodyPr vert="horz" wrap="square" lIns="0" tIns="17145" rIns="0" bIns="0" rtlCol="0">
                  <a:spAutoFit/>
                </a:bodyPr>
                <a:lstStyle/>
                <a:p>
                  <a:pPr marL="12700">
                    <a:lnSpc>
                      <a:spcPct val="100000"/>
                    </a:lnSpc>
                    <a:spcBef>
                      <a:spcPts val="135"/>
                    </a:spcBef>
                    <a:tabLst>
                      <a:tab pos="476884" algn="l"/>
                    </a:tabLst>
                  </a:pPr>
                  <a:r>
                    <a:rPr sz="600" spc="-15" dirty="0">
                      <a:solidFill>
                        <a:srgbClr val="FFFFFF"/>
                      </a:solidFill>
                      <a:cs typeface="Arial Black"/>
                    </a:rPr>
                    <a:t>0.</a:t>
                  </a:r>
                  <a:r>
                    <a:rPr sz="600" spc="5" dirty="0">
                      <a:solidFill>
                        <a:srgbClr val="FFFFFF"/>
                      </a:solidFill>
                      <a:cs typeface="Arial Black"/>
                    </a:rPr>
                    <a:t>4</a:t>
                  </a:r>
                  <a:r>
                    <a:rPr sz="600" spc="-55" dirty="0">
                      <a:solidFill>
                        <a:srgbClr val="FFFFFF"/>
                      </a:solidFill>
                      <a:cs typeface="Arial Black"/>
                    </a:rPr>
                    <a:t> </a:t>
                  </a:r>
                  <a:r>
                    <a:rPr sz="600" spc="5" dirty="0">
                      <a:solidFill>
                        <a:srgbClr val="FFFFFF"/>
                      </a:solidFill>
                      <a:cs typeface="Arial Black"/>
                    </a:rPr>
                    <a:t>µ</a:t>
                  </a:r>
                  <a:r>
                    <a:rPr sz="600" spc="55" dirty="0">
                      <a:solidFill>
                        <a:srgbClr val="FFFFFF"/>
                      </a:solidFill>
                      <a:cs typeface="Arial Black"/>
                    </a:rPr>
                    <a:t>m</a:t>
                  </a:r>
                  <a:r>
                    <a:rPr sz="600" dirty="0">
                      <a:solidFill>
                        <a:srgbClr val="FFFFFF"/>
                      </a:solidFill>
                      <a:cs typeface="Arial Black"/>
                    </a:rPr>
                    <a:t>	</a:t>
                  </a:r>
                  <a:r>
                    <a:rPr lang="en-US" sz="600" dirty="0">
                      <a:solidFill>
                        <a:srgbClr val="FFFFFF"/>
                      </a:solidFill>
                      <a:cs typeface="Arial Black"/>
                    </a:rPr>
                    <a:t>                                           </a:t>
                  </a:r>
                  <a:r>
                    <a:rPr sz="600" spc="-25" dirty="0">
                      <a:solidFill>
                        <a:srgbClr val="FFFFFF"/>
                      </a:solidFill>
                      <a:cs typeface="Arial Black"/>
                    </a:rPr>
                    <a:t>0.</a:t>
                  </a:r>
                  <a:r>
                    <a:rPr sz="600" spc="-5" dirty="0">
                      <a:solidFill>
                        <a:srgbClr val="FFFFFF"/>
                      </a:solidFill>
                      <a:cs typeface="Arial Black"/>
                    </a:rPr>
                    <a:t>7</a:t>
                  </a:r>
                  <a:r>
                    <a:rPr sz="600" spc="-55" dirty="0">
                      <a:solidFill>
                        <a:srgbClr val="FFFFFF"/>
                      </a:solidFill>
                      <a:cs typeface="Arial Black"/>
                    </a:rPr>
                    <a:t> </a:t>
                  </a:r>
                  <a:r>
                    <a:rPr lang="en-NG" sz="600" spc="5" dirty="0">
                      <a:solidFill>
                        <a:srgbClr val="FFFFFF"/>
                      </a:solidFill>
                      <a:cs typeface="Arial Black"/>
                    </a:rPr>
                    <a:t>µ</a:t>
                  </a:r>
                  <a:r>
                    <a:rPr sz="600" spc="55" dirty="0">
                      <a:solidFill>
                        <a:srgbClr val="FFFFFF"/>
                      </a:solidFill>
                      <a:cs typeface="Arial Black"/>
                    </a:rPr>
                    <a:t>m</a:t>
                  </a:r>
                  <a:r>
                    <a:rPr sz="600" dirty="0">
                      <a:solidFill>
                        <a:srgbClr val="FFFFFF"/>
                      </a:solidFill>
                      <a:cs typeface="Arial Black"/>
                    </a:rPr>
                    <a:t>  </a:t>
                  </a:r>
                  <a:r>
                    <a:rPr lang="en-US" sz="600" dirty="0">
                      <a:solidFill>
                        <a:srgbClr val="FFFFFF"/>
                      </a:solidFill>
                      <a:cs typeface="Arial Black"/>
                    </a:rPr>
                    <a:t>         </a:t>
                  </a:r>
                  <a:r>
                    <a:rPr sz="600" dirty="0">
                      <a:solidFill>
                        <a:srgbClr val="FFFFFF"/>
                      </a:solidFill>
                      <a:cs typeface="Arial Black"/>
                    </a:rPr>
                    <a:t> </a:t>
                  </a:r>
                  <a:r>
                    <a:rPr sz="600" spc="10" dirty="0">
                      <a:solidFill>
                        <a:srgbClr val="FFFFFF"/>
                      </a:solidFill>
                      <a:cs typeface="Arial Black"/>
                    </a:rPr>
                    <a:t> </a:t>
                  </a:r>
                  <a:r>
                    <a:rPr sz="600" spc="-95" dirty="0">
                      <a:solidFill>
                        <a:srgbClr val="FFFFFF"/>
                      </a:solidFill>
                      <a:cs typeface="Arial Black"/>
                    </a:rPr>
                    <a:t>1</a:t>
                  </a:r>
                  <a:r>
                    <a:rPr sz="600" spc="-55" dirty="0">
                      <a:solidFill>
                        <a:srgbClr val="FFFFFF"/>
                      </a:solidFill>
                      <a:cs typeface="Arial Black"/>
                    </a:rPr>
                    <a:t> </a:t>
                  </a:r>
                  <a:r>
                    <a:rPr sz="600" spc="5" dirty="0">
                      <a:solidFill>
                        <a:srgbClr val="FFFFFF"/>
                      </a:solidFill>
                      <a:cs typeface="Arial Black"/>
                    </a:rPr>
                    <a:t>µ</a:t>
                  </a:r>
                  <a:r>
                    <a:rPr sz="600" spc="55" dirty="0">
                      <a:solidFill>
                        <a:srgbClr val="FFFFFF"/>
                      </a:solidFill>
                      <a:cs typeface="Arial Black"/>
                    </a:rPr>
                    <a:t>m</a:t>
                  </a:r>
                  <a:endParaRPr sz="600" dirty="0">
                    <a:cs typeface="Arial Black"/>
                  </a:endParaRPr>
                </a:p>
              </p:txBody>
            </p:sp>
            <p:sp>
              <p:nvSpPr>
                <p:cNvPr id="122" name="object 50">
                  <a:extLst>
                    <a:ext uri="{FF2B5EF4-FFF2-40B4-BE49-F238E27FC236}">
                      <a16:creationId xmlns:a16="http://schemas.microsoft.com/office/drawing/2014/main" id="{FAAF8028-2398-F54B-9F6E-1B3D97013FAD}"/>
                    </a:ext>
                  </a:extLst>
                </p:cNvPr>
                <p:cNvSpPr/>
                <p:nvPr/>
              </p:nvSpPr>
              <p:spPr>
                <a:xfrm flipH="1">
                  <a:off x="7363743" y="5575420"/>
                  <a:ext cx="1912531" cy="392416"/>
                </a:xfrm>
                <a:custGeom>
                  <a:avLst/>
                  <a:gdLst/>
                  <a:ahLst/>
                  <a:cxnLst/>
                  <a:rect l="l" t="t" r="r" b="b"/>
                  <a:pathLst>
                    <a:path w="842010" h="205739">
                      <a:moveTo>
                        <a:pt x="4318" y="153631"/>
                      </a:moveTo>
                      <a:lnTo>
                        <a:pt x="0" y="153631"/>
                      </a:lnTo>
                      <a:lnTo>
                        <a:pt x="0" y="205638"/>
                      </a:lnTo>
                      <a:lnTo>
                        <a:pt x="4318" y="205638"/>
                      </a:lnTo>
                      <a:lnTo>
                        <a:pt x="4318" y="153631"/>
                      </a:lnTo>
                      <a:close/>
                    </a:path>
                    <a:path w="842010" h="205739">
                      <a:moveTo>
                        <a:pt x="469531" y="150749"/>
                      </a:moveTo>
                      <a:lnTo>
                        <a:pt x="465213" y="150749"/>
                      </a:lnTo>
                      <a:lnTo>
                        <a:pt x="465213" y="156502"/>
                      </a:lnTo>
                      <a:lnTo>
                        <a:pt x="469531" y="156502"/>
                      </a:lnTo>
                      <a:lnTo>
                        <a:pt x="469531" y="150749"/>
                      </a:lnTo>
                      <a:close/>
                    </a:path>
                    <a:path w="842010" h="205739">
                      <a:moveTo>
                        <a:pt x="469531" y="139268"/>
                      </a:moveTo>
                      <a:lnTo>
                        <a:pt x="465213" y="139268"/>
                      </a:lnTo>
                      <a:lnTo>
                        <a:pt x="465213" y="145008"/>
                      </a:lnTo>
                      <a:lnTo>
                        <a:pt x="469531" y="145008"/>
                      </a:lnTo>
                      <a:lnTo>
                        <a:pt x="469531" y="139268"/>
                      </a:lnTo>
                      <a:close/>
                    </a:path>
                    <a:path w="842010" h="205739">
                      <a:moveTo>
                        <a:pt x="469531" y="127762"/>
                      </a:moveTo>
                      <a:lnTo>
                        <a:pt x="465213" y="127762"/>
                      </a:lnTo>
                      <a:lnTo>
                        <a:pt x="465213" y="133515"/>
                      </a:lnTo>
                      <a:lnTo>
                        <a:pt x="469531" y="133515"/>
                      </a:lnTo>
                      <a:lnTo>
                        <a:pt x="469531" y="127762"/>
                      </a:lnTo>
                      <a:close/>
                    </a:path>
                    <a:path w="842010" h="205739">
                      <a:moveTo>
                        <a:pt x="469531" y="116268"/>
                      </a:moveTo>
                      <a:lnTo>
                        <a:pt x="465213" y="116268"/>
                      </a:lnTo>
                      <a:lnTo>
                        <a:pt x="465213" y="122021"/>
                      </a:lnTo>
                      <a:lnTo>
                        <a:pt x="469531" y="122021"/>
                      </a:lnTo>
                      <a:lnTo>
                        <a:pt x="469531" y="116268"/>
                      </a:lnTo>
                      <a:close/>
                    </a:path>
                    <a:path w="842010" h="205739">
                      <a:moveTo>
                        <a:pt x="469531" y="104787"/>
                      </a:moveTo>
                      <a:lnTo>
                        <a:pt x="465213" y="104787"/>
                      </a:lnTo>
                      <a:lnTo>
                        <a:pt x="465213" y="110528"/>
                      </a:lnTo>
                      <a:lnTo>
                        <a:pt x="469531" y="110528"/>
                      </a:lnTo>
                      <a:lnTo>
                        <a:pt x="469531" y="104787"/>
                      </a:lnTo>
                      <a:close/>
                    </a:path>
                    <a:path w="842010" h="205739">
                      <a:moveTo>
                        <a:pt x="469531" y="93294"/>
                      </a:moveTo>
                      <a:lnTo>
                        <a:pt x="465213" y="93294"/>
                      </a:lnTo>
                      <a:lnTo>
                        <a:pt x="465213" y="99047"/>
                      </a:lnTo>
                      <a:lnTo>
                        <a:pt x="469531" y="99047"/>
                      </a:lnTo>
                      <a:lnTo>
                        <a:pt x="469531" y="93294"/>
                      </a:lnTo>
                      <a:close/>
                    </a:path>
                    <a:path w="842010" h="205739">
                      <a:moveTo>
                        <a:pt x="469531" y="81800"/>
                      </a:moveTo>
                      <a:lnTo>
                        <a:pt x="465213" y="81800"/>
                      </a:lnTo>
                      <a:lnTo>
                        <a:pt x="465213" y="87541"/>
                      </a:lnTo>
                      <a:lnTo>
                        <a:pt x="469531" y="87541"/>
                      </a:lnTo>
                      <a:lnTo>
                        <a:pt x="469531" y="81800"/>
                      </a:lnTo>
                      <a:close/>
                    </a:path>
                    <a:path w="842010" h="205739">
                      <a:moveTo>
                        <a:pt x="469531" y="70307"/>
                      </a:moveTo>
                      <a:lnTo>
                        <a:pt x="465213" y="70307"/>
                      </a:lnTo>
                      <a:lnTo>
                        <a:pt x="465213" y="76047"/>
                      </a:lnTo>
                      <a:lnTo>
                        <a:pt x="469531" y="76047"/>
                      </a:lnTo>
                      <a:lnTo>
                        <a:pt x="469531" y="70307"/>
                      </a:lnTo>
                      <a:close/>
                    </a:path>
                    <a:path w="842010" h="205739">
                      <a:moveTo>
                        <a:pt x="469531" y="58826"/>
                      </a:moveTo>
                      <a:lnTo>
                        <a:pt x="465213" y="58826"/>
                      </a:lnTo>
                      <a:lnTo>
                        <a:pt x="465213" y="64566"/>
                      </a:lnTo>
                      <a:lnTo>
                        <a:pt x="469531" y="64566"/>
                      </a:lnTo>
                      <a:lnTo>
                        <a:pt x="469531" y="58826"/>
                      </a:lnTo>
                      <a:close/>
                    </a:path>
                    <a:path w="842010" h="205739">
                      <a:moveTo>
                        <a:pt x="469531" y="47320"/>
                      </a:moveTo>
                      <a:lnTo>
                        <a:pt x="465213" y="47320"/>
                      </a:lnTo>
                      <a:lnTo>
                        <a:pt x="465213" y="53060"/>
                      </a:lnTo>
                      <a:lnTo>
                        <a:pt x="469531" y="53060"/>
                      </a:lnTo>
                      <a:lnTo>
                        <a:pt x="469531" y="47320"/>
                      </a:lnTo>
                      <a:close/>
                    </a:path>
                    <a:path w="842010" h="205739">
                      <a:moveTo>
                        <a:pt x="469531" y="35826"/>
                      </a:moveTo>
                      <a:lnTo>
                        <a:pt x="465213" y="35826"/>
                      </a:lnTo>
                      <a:lnTo>
                        <a:pt x="465213" y="41567"/>
                      </a:lnTo>
                      <a:lnTo>
                        <a:pt x="469531" y="41567"/>
                      </a:lnTo>
                      <a:lnTo>
                        <a:pt x="469531" y="35826"/>
                      </a:lnTo>
                      <a:close/>
                    </a:path>
                    <a:path w="842010" h="205739">
                      <a:moveTo>
                        <a:pt x="469531" y="24345"/>
                      </a:moveTo>
                      <a:lnTo>
                        <a:pt x="465213" y="24345"/>
                      </a:lnTo>
                      <a:lnTo>
                        <a:pt x="465213" y="30086"/>
                      </a:lnTo>
                      <a:lnTo>
                        <a:pt x="469531" y="30086"/>
                      </a:lnTo>
                      <a:lnTo>
                        <a:pt x="469531" y="24345"/>
                      </a:lnTo>
                      <a:close/>
                    </a:path>
                    <a:path w="842010" h="205739">
                      <a:moveTo>
                        <a:pt x="469531" y="12852"/>
                      </a:moveTo>
                      <a:lnTo>
                        <a:pt x="465213" y="12852"/>
                      </a:lnTo>
                      <a:lnTo>
                        <a:pt x="465213" y="18592"/>
                      </a:lnTo>
                      <a:lnTo>
                        <a:pt x="469531" y="18592"/>
                      </a:lnTo>
                      <a:lnTo>
                        <a:pt x="469531" y="12852"/>
                      </a:lnTo>
                      <a:close/>
                    </a:path>
                    <a:path w="842010" h="205739">
                      <a:moveTo>
                        <a:pt x="473113" y="0"/>
                      </a:moveTo>
                      <a:lnTo>
                        <a:pt x="465213" y="0"/>
                      </a:lnTo>
                      <a:lnTo>
                        <a:pt x="465213" y="7099"/>
                      </a:lnTo>
                      <a:lnTo>
                        <a:pt x="469531" y="7099"/>
                      </a:lnTo>
                      <a:lnTo>
                        <a:pt x="469531" y="4318"/>
                      </a:lnTo>
                      <a:lnTo>
                        <a:pt x="473113" y="4318"/>
                      </a:lnTo>
                      <a:lnTo>
                        <a:pt x="473113" y="0"/>
                      </a:lnTo>
                      <a:close/>
                    </a:path>
                    <a:path w="842010" h="205739">
                      <a:moveTo>
                        <a:pt x="474256" y="158927"/>
                      </a:moveTo>
                      <a:lnTo>
                        <a:pt x="468515" y="158927"/>
                      </a:lnTo>
                      <a:lnTo>
                        <a:pt x="468515" y="163258"/>
                      </a:lnTo>
                      <a:lnTo>
                        <a:pt x="474256" y="163258"/>
                      </a:lnTo>
                      <a:lnTo>
                        <a:pt x="474256" y="158927"/>
                      </a:lnTo>
                      <a:close/>
                    </a:path>
                    <a:path w="842010" h="205739">
                      <a:moveTo>
                        <a:pt x="484593" y="0"/>
                      </a:moveTo>
                      <a:lnTo>
                        <a:pt x="478853" y="0"/>
                      </a:lnTo>
                      <a:lnTo>
                        <a:pt x="478853" y="4318"/>
                      </a:lnTo>
                      <a:lnTo>
                        <a:pt x="484593" y="4318"/>
                      </a:lnTo>
                      <a:lnTo>
                        <a:pt x="484593" y="0"/>
                      </a:lnTo>
                      <a:close/>
                    </a:path>
                    <a:path w="842010" h="205739">
                      <a:moveTo>
                        <a:pt x="485749" y="158927"/>
                      </a:moveTo>
                      <a:lnTo>
                        <a:pt x="480009" y="158927"/>
                      </a:lnTo>
                      <a:lnTo>
                        <a:pt x="480009" y="163258"/>
                      </a:lnTo>
                      <a:lnTo>
                        <a:pt x="485749" y="163258"/>
                      </a:lnTo>
                      <a:lnTo>
                        <a:pt x="485749" y="158927"/>
                      </a:lnTo>
                      <a:close/>
                    </a:path>
                    <a:path w="842010" h="205739">
                      <a:moveTo>
                        <a:pt x="496100" y="0"/>
                      </a:moveTo>
                      <a:lnTo>
                        <a:pt x="490359" y="0"/>
                      </a:lnTo>
                      <a:lnTo>
                        <a:pt x="490359" y="4318"/>
                      </a:lnTo>
                      <a:lnTo>
                        <a:pt x="496100" y="4318"/>
                      </a:lnTo>
                      <a:lnTo>
                        <a:pt x="496100" y="0"/>
                      </a:lnTo>
                      <a:close/>
                    </a:path>
                    <a:path w="842010" h="205739">
                      <a:moveTo>
                        <a:pt x="497243" y="158927"/>
                      </a:moveTo>
                      <a:lnTo>
                        <a:pt x="491490" y="158927"/>
                      </a:lnTo>
                      <a:lnTo>
                        <a:pt x="491490" y="163258"/>
                      </a:lnTo>
                      <a:lnTo>
                        <a:pt x="497243" y="163258"/>
                      </a:lnTo>
                      <a:lnTo>
                        <a:pt x="497243" y="158927"/>
                      </a:lnTo>
                      <a:close/>
                    </a:path>
                    <a:path w="842010" h="205739">
                      <a:moveTo>
                        <a:pt x="507593" y="0"/>
                      </a:moveTo>
                      <a:lnTo>
                        <a:pt x="501840" y="0"/>
                      </a:lnTo>
                      <a:lnTo>
                        <a:pt x="501840" y="4318"/>
                      </a:lnTo>
                      <a:lnTo>
                        <a:pt x="507593" y="4318"/>
                      </a:lnTo>
                      <a:lnTo>
                        <a:pt x="507593" y="0"/>
                      </a:lnTo>
                      <a:close/>
                    </a:path>
                    <a:path w="842010" h="205739">
                      <a:moveTo>
                        <a:pt x="508736" y="158927"/>
                      </a:moveTo>
                      <a:lnTo>
                        <a:pt x="502996" y="158927"/>
                      </a:lnTo>
                      <a:lnTo>
                        <a:pt x="502996" y="163258"/>
                      </a:lnTo>
                      <a:lnTo>
                        <a:pt x="508736" y="163258"/>
                      </a:lnTo>
                      <a:lnTo>
                        <a:pt x="508736" y="158927"/>
                      </a:lnTo>
                      <a:close/>
                    </a:path>
                    <a:path w="842010" h="205739">
                      <a:moveTo>
                        <a:pt x="519074" y="0"/>
                      </a:moveTo>
                      <a:lnTo>
                        <a:pt x="513334" y="0"/>
                      </a:lnTo>
                      <a:lnTo>
                        <a:pt x="513334" y="4318"/>
                      </a:lnTo>
                      <a:lnTo>
                        <a:pt x="519074" y="4318"/>
                      </a:lnTo>
                      <a:lnTo>
                        <a:pt x="519074" y="0"/>
                      </a:lnTo>
                      <a:close/>
                    </a:path>
                    <a:path w="842010" h="205739">
                      <a:moveTo>
                        <a:pt x="520230" y="158927"/>
                      </a:moveTo>
                      <a:lnTo>
                        <a:pt x="514477" y="158927"/>
                      </a:lnTo>
                      <a:lnTo>
                        <a:pt x="514477" y="163258"/>
                      </a:lnTo>
                      <a:lnTo>
                        <a:pt x="520230" y="163258"/>
                      </a:lnTo>
                      <a:lnTo>
                        <a:pt x="520230" y="158927"/>
                      </a:lnTo>
                      <a:close/>
                    </a:path>
                    <a:path w="842010" h="205739">
                      <a:moveTo>
                        <a:pt x="530567" y="0"/>
                      </a:moveTo>
                      <a:lnTo>
                        <a:pt x="524827" y="0"/>
                      </a:lnTo>
                      <a:lnTo>
                        <a:pt x="524827" y="4318"/>
                      </a:lnTo>
                      <a:lnTo>
                        <a:pt x="530567" y="4318"/>
                      </a:lnTo>
                      <a:lnTo>
                        <a:pt x="530567" y="0"/>
                      </a:lnTo>
                      <a:close/>
                    </a:path>
                    <a:path w="842010" h="205739">
                      <a:moveTo>
                        <a:pt x="531710" y="158927"/>
                      </a:moveTo>
                      <a:lnTo>
                        <a:pt x="525970" y="158927"/>
                      </a:lnTo>
                      <a:lnTo>
                        <a:pt x="525970" y="163258"/>
                      </a:lnTo>
                      <a:lnTo>
                        <a:pt x="531710" y="163258"/>
                      </a:lnTo>
                      <a:lnTo>
                        <a:pt x="531710" y="158927"/>
                      </a:lnTo>
                      <a:close/>
                    </a:path>
                    <a:path w="842010" h="205739">
                      <a:moveTo>
                        <a:pt x="542061" y="0"/>
                      </a:moveTo>
                      <a:lnTo>
                        <a:pt x="536321" y="0"/>
                      </a:lnTo>
                      <a:lnTo>
                        <a:pt x="536321" y="4318"/>
                      </a:lnTo>
                      <a:lnTo>
                        <a:pt x="542061" y="4318"/>
                      </a:lnTo>
                      <a:lnTo>
                        <a:pt x="542061" y="0"/>
                      </a:lnTo>
                      <a:close/>
                    </a:path>
                    <a:path w="842010" h="205739">
                      <a:moveTo>
                        <a:pt x="543204" y="158927"/>
                      </a:moveTo>
                      <a:lnTo>
                        <a:pt x="537464" y="158927"/>
                      </a:lnTo>
                      <a:lnTo>
                        <a:pt x="537464" y="163258"/>
                      </a:lnTo>
                      <a:lnTo>
                        <a:pt x="543204" y="163258"/>
                      </a:lnTo>
                      <a:lnTo>
                        <a:pt x="543204" y="158927"/>
                      </a:lnTo>
                      <a:close/>
                    </a:path>
                    <a:path w="842010" h="205739">
                      <a:moveTo>
                        <a:pt x="553554" y="0"/>
                      </a:moveTo>
                      <a:lnTo>
                        <a:pt x="547814" y="0"/>
                      </a:lnTo>
                      <a:lnTo>
                        <a:pt x="547814" y="4318"/>
                      </a:lnTo>
                      <a:lnTo>
                        <a:pt x="553554" y="4318"/>
                      </a:lnTo>
                      <a:lnTo>
                        <a:pt x="553554" y="0"/>
                      </a:lnTo>
                      <a:close/>
                    </a:path>
                    <a:path w="842010" h="205739">
                      <a:moveTo>
                        <a:pt x="554710" y="158927"/>
                      </a:moveTo>
                      <a:lnTo>
                        <a:pt x="548970" y="158927"/>
                      </a:lnTo>
                      <a:lnTo>
                        <a:pt x="548970" y="163258"/>
                      </a:lnTo>
                      <a:lnTo>
                        <a:pt x="554710" y="163258"/>
                      </a:lnTo>
                      <a:lnTo>
                        <a:pt x="554710" y="158927"/>
                      </a:lnTo>
                      <a:close/>
                    </a:path>
                    <a:path w="842010" h="205739">
                      <a:moveTo>
                        <a:pt x="565048" y="0"/>
                      </a:moveTo>
                      <a:lnTo>
                        <a:pt x="559308" y="0"/>
                      </a:lnTo>
                      <a:lnTo>
                        <a:pt x="559308" y="4318"/>
                      </a:lnTo>
                      <a:lnTo>
                        <a:pt x="565048" y="4318"/>
                      </a:lnTo>
                      <a:lnTo>
                        <a:pt x="565048" y="0"/>
                      </a:lnTo>
                      <a:close/>
                    </a:path>
                    <a:path w="842010" h="205739">
                      <a:moveTo>
                        <a:pt x="566191" y="158927"/>
                      </a:moveTo>
                      <a:lnTo>
                        <a:pt x="560451" y="158927"/>
                      </a:lnTo>
                      <a:lnTo>
                        <a:pt x="560451" y="163258"/>
                      </a:lnTo>
                      <a:lnTo>
                        <a:pt x="566191" y="163258"/>
                      </a:lnTo>
                      <a:lnTo>
                        <a:pt x="566191" y="158927"/>
                      </a:lnTo>
                      <a:close/>
                    </a:path>
                    <a:path w="842010" h="205739">
                      <a:moveTo>
                        <a:pt x="576541" y="0"/>
                      </a:moveTo>
                      <a:lnTo>
                        <a:pt x="570801" y="0"/>
                      </a:lnTo>
                      <a:lnTo>
                        <a:pt x="570801" y="4318"/>
                      </a:lnTo>
                      <a:lnTo>
                        <a:pt x="576541" y="4318"/>
                      </a:lnTo>
                      <a:lnTo>
                        <a:pt x="576541" y="0"/>
                      </a:lnTo>
                      <a:close/>
                    </a:path>
                    <a:path w="842010" h="205739">
                      <a:moveTo>
                        <a:pt x="577684" y="158927"/>
                      </a:moveTo>
                      <a:lnTo>
                        <a:pt x="571944" y="158927"/>
                      </a:lnTo>
                      <a:lnTo>
                        <a:pt x="571944" y="163258"/>
                      </a:lnTo>
                      <a:lnTo>
                        <a:pt x="577684" y="163258"/>
                      </a:lnTo>
                      <a:lnTo>
                        <a:pt x="577684" y="158927"/>
                      </a:lnTo>
                      <a:close/>
                    </a:path>
                    <a:path w="842010" h="205739">
                      <a:moveTo>
                        <a:pt x="588035" y="0"/>
                      </a:moveTo>
                      <a:lnTo>
                        <a:pt x="582295" y="0"/>
                      </a:lnTo>
                      <a:lnTo>
                        <a:pt x="582295" y="4318"/>
                      </a:lnTo>
                      <a:lnTo>
                        <a:pt x="588035" y="4318"/>
                      </a:lnTo>
                      <a:lnTo>
                        <a:pt x="588035" y="0"/>
                      </a:lnTo>
                      <a:close/>
                    </a:path>
                    <a:path w="842010" h="205739">
                      <a:moveTo>
                        <a:pt x="589191" y="158927"/>
                      </a:moveTo>
                      <a:lnTo>
                        <a:pt x="583438" y="158927"/>
                      </a:lnTo>
                      <a:lnTo>
                        <a:pt x="583438" y="163258"/>
                      </a:lnTo>
                      <a:lnTo>
                        <a:pt x="589191" y="163258"/>
                      </a:lnTo>
                      <a:lnTo>
                        <a:pt x="589191" y="158927"/>
                      </a:lnTo>
                      <a:close/>
                    </a:path>
                    <a:path w="842010" h="205739">
                      <a:moveTo>
                        <a:pt x="599528" y="0"/>
                      </a:moveTo>
                      <a:lnTo>
                        <a:pt x="593788" y="0"/>
                      </a:lnTo>
                      <a:lnTo>
                        <a:pt x="593788" y="4318"/>
                      </a:lnTo>
                      <a:lnTo>
                        <a:pt x="599528" y="4318"/>
                      </a:lnTo>
                      <a:lnTo>
                        <a:pt x="599528" y="0"/>
                      </a:lnTo>
                      <a:close/>
                    </a:path>
                    <a:path w="842010" h="205739">
                      <a:moveTo>
                        <a:pt x="600671" y="158927"/>
                      </a:moveTo>
                      <a:lnTo>
                        <a:pt x="594931" y="158927"/>
                      </a:lnTo>
                      <a:lnTo>
                        <a:pt x="594931" y="163258"/>
                      </a:lnTo>
                      <a:lnTo>
                        <a:pt x="600671" y="163258"/>
                      </a:lnTo>
                      <a:lnTo>
                        <a:pt x="600671" y="158927"/>
                      </a:lnTo>
                      <a:close/>
                    </a:path>
                    <a:path w="842010" h="205739">
                      <a:moveTo>
                        <a:pt x="611009" y="0"/>
                      </a:moveTo>
                      <a:lnTo>
                        <a:pt x="605269" y="0"/>
                      </a:lnTo>
                      <a:lnTo>
                        <a:pt x="605269" y="4318"/>
                      </a:lnTo>
                      <a:lnTo>
                        <a:pt x="611009" y="4318"/>
                      </a:lnTo>
                      <a:lnTo>
                        <a:pt x="611009" y="0"/>
                      </a:lnTo>
                      <a:close/>
                    </a:path>
                    <a:path w="842010" h="205739">
                      <a:moveTo>
                        <a:pt x="612152" y="158927"/>
                      </a:moveTo>
                      <a:lnTo>
                        <a:pt x="606412" y="158927"/>
                      </a:lnTo>
                      <a:lnTo>
                        <a:pt x="606412" y="163258"/>
                      </a:lnTo>
                      <a:lnTo>
                        <a:pt x="612152" y="163258"/>
                      </a:lnTo>
                      <a:lnTo>
                        <a:pt x="612152" y="158927"/>
                      </a:lnTo>
                      <a:close/>
                    </a:path>
                    <a:path w="842010" h="205739">
                      <a:moveTo>
                        <a:pt x="622503" y="0"/>
                      </a:moveTo>
                      <a:lnTo>
                        <a:pt x="616775" y="0"/>
                      </a:lnTo>
                      <a:lnTo>
                        <a:pt x="616775" y="4318"/>
                      </a:lnTo>
                      <a:lnTo>
                        <a:pt x="622503" y="4318"/>
                      </a:lnTo>
                      <a:lnTo>
                        <a:pt x="622503" y="0"/>
                      </a:lnTo>
                      <a:close/>
                    </a:path>
                    <a:path w="842010" h="205739">
                      <a:moveTo>
                        <a:pt x="623646" y="158927"/>
                      </a:moveTo>
                      <a:lnTo>
                        <a:pt x="617918" y="158927"/>
                      </a:lnTo>
                      <a:lnTo>
                        <a:pt x="617918" y="163258"/>
                      </a:lnTo>
                      <a:lnTo>
                        <a:pt x="623646" y="163258"/>
                      </a:lnTo>
                      <a:lnTo>
                        <a:pt x="623646" y="158927"/>
                      </a:lnTo>
                      <a:close/>
                    </a:path>
                    <a:path w="842010" h="205739">
                      <a:moveTo>
                        <a:pt x="633996" y="0"/>
                      </a:moveTo>
                      <a:lnTo>
                        <a:pt x="628269" y="0"/>
                      </a:lnTo>
                      <a:lnTo>
                        <a:pt x="628269" y="4318"/>
                      </a:lnTo>
                      <a:lnTo>
                        <a:pt x="633996" y="4318"/>
                      </a:lnTo>
                      <a:lnTo>
                        <a:pt x="633996" y="0"/>
                      </a:lnTo>
                      <a:close/>
                    </a:path>
                    <a:path w="842010" h="205739">
                      <a:moveTo>
                        <a:pt x="635152" y="158927"/>
                      </a:moveTo>
                      <a:lnTo>
                        <a:pt x="629424" y="158927"/>
                      </a:lnTo>
                      <a:lnTo>
                        <a:pt x="629424" y="163258"/>
                      </a:lnTo>
                      <a:lnTo>
                        <a:pt x="635152" y="163258"/>
                      </a:lnTo>
                      <a:lnTo>
                        <a:pt x="635152" y="158927"/>
                      </a:lnTo>
                      <a:close/>
                    </a:path>
                    <a:path w="842010" h="205739">
                      <a:moveTo>
                        <a:pt x="645490" y="0"/>
                      </a:moveTo>
                      <a:lnTo>
                        <a:pt x="639749" y="0"/>
                      </a:lnTo>
                      <a:lnTo>
                        <a:pt x="639749" y="4318"/>
                      </a:lnTo>
                      <a:lnTo>
                        <a:pt x="645490" y="4318"/>
                      </a:lnTo>
                      <a:lnTo>
                        <a:pt x="645490" y="0"/>
                      </a:lnTo>
                      <a:close/>
                    </a:path>
                    <a:path w="842010" h="205739">
                      <a:moveTo>
                        <a:pt x="646633" y="158927"/>
                      </a:moveTo>
                      <a:lnTo>
                        <a:pt x="640905" y="158927"/>
                      </a:lnTo>
                      <a:lnTo>
                        <a:pt x="640905" y="163258"/>
                      </a:lnTo>
                      <a:lnTo>
                        <a:pt x="646633" y="163258"/>
                      </a:lnTo>
                      <a:lnTo>
                        <a:pt x="646633" y="158927"/>
                      </a:lnTo>
                      <a:close/>
                    </a:path>
                    <a:path w="842010" h="205739">
                      <a:moveTo>
                        <a:pt x="656971" y="0"/>
                      </a:moveTo>
                      <a:lnTo>
                        <a:pt x="651243" y="0"/>
                      </a:lnTo>
                      <a:lnTo>
                        <a:pt x="651243" y="4318"/>
                      </a:lnTo>
                      <a:lnTo>
                        <a:pt x="656971" y="4318"/>
                      </a:lnTo>
                      <a:lnTo>
                        <a:pt x="656971" y="0"/>
                      </a:lnTo>
                      <a:close/>
                    </a:path>
                    <a:path w="842010" h="205739">
                      <a:moveTo>
                        <a:pt x="658126" y="158927"/>
                      </a:moveTo>
                      <a:lnTo>
                        <a:pt x="652399" y="158927"/>
                      </a:lnTo>
                      <a:lnTo>
                        <a:pt x="652399" y="163258"/>
                      </a:lnTo>
                      <a:lnTo>
                        <a:pt x="658126" y="163258"/>
                      </a:lnTo>
                      <a:lnTo>
                        <a:pt x="658126" y="158927"/>
                      </a:lnTo>
                      <a:close/>
                    </a:path>
                    <a:path w="842010" h="205739">
                      <a:moveTo>
                        <a:pt x="668477" y="0"/>
                      </a:moveTo>
                      <a:lnTo>
                        <a:pt x="662736" y="0"/>
                      </a:lnTo>
                      <a:lnTo>
                        <a:pt x="662736" y="4318"/>
                      </a:lnTo>
                      <a:lnTo>
                        <a:pt x="668477" y="4318"/>
                      </a:lnTo>
                      <a:lnTo>
                        <a:pt x="668477" y="0"/>
                      </a:lnTo>
                      <a:close/>
                    </a:path>
                    <a:path w="842010" h="205739">
                      <a:moveTo>
                        <a:pt x="669632" y="158927"/>
                      </a:moveTo>
                      <a:lnTo>
                        <a:pt x="663892" y="158927"/>
                      </a:lnTo>
                      <a:lnTo>
                        <a:pt x="663892" y="163258"/>
                      </a:lnTo>
                      <a:lnTo>
                        <a:pt x="669632" y="163258"/>
                      </a:lnTo>
                      <a:lnTo>
                        <a:pt x="669632" y="158927"/>
                      </a:lnTo>
                      <a:close/>
                    </a:path>
                    <a:path w="842010" h="205739">
                      <a:moveTo>
                        <a:pt x="679958" y="0"/>
                      </a:moveTo>
                      <a:lnTo>
                        <a:pt x="674230" y="0"/>
                      </a:lnTo>
                      <a:lnTo>
                        <a:pt x="674230" y="4318"/>
                      </a:lnTo>
                      <a:lnTo>
                        <a:pt x="679958" y="4318"/>
                      </a:lnTo>
                      <a:lnTo>
                        <a:pt x="679958" y="0"/>
                      </a:lnTo>
                      <a:close/>
                    </a:path>
                    <a:path w="842010" h="205739">
                      <a:moveTo>
                        <a:pt x="681113" y="158927"/>
                      </a:moveTo>
                      <a:lnTo>
                        <a:pt x="675386" y="158927"/>
                      </a:lnTo>
                      <a:lnTo>
                        <a:pt x="675386" y="163258"/>
                      </a:lnTo>
                      <a:lnTo>
                        <a:pt x="681113" y="163258"/>
                      </a:lnTo>
                      <a:lnTo>
                        <a:pt x="681113" y="158927"/>
                      </a:lnTo>
                      <a:close/>
                    </a:path>
                    <a:path w="842010" h="205739">
                      <a:moveTo>
                        <a:pt x="691451" y="0"/>
                      </a:moveTo>
                      <a:lnTo>
                        <a:pt x="685723" y="0"/>
                      </a:lnTo>
                      <a:lnTo>
                        <a:pt x="685723" y="4318"/>
                      </a:lnTo>
                      <a:lnTo>
                        <a:pt x="691451" y="4318"/>
                      </a:lnTo>
                      <a:lnTo>
                        <a:pt x="691451" y="0"/>
                      </a:lnTo>
                      <a:close/>
                    </a:path>
                    <a:path w="842010" h="205739">
                      <a:moveTo>
                        <a:pt x="692594" y="158927"/>
                      </a:moveTo>
                      <a:lnTo>
                        <a:pt x="686866" y="158927"/>
                      </a:lnTo>
                      <a:lnTo>
                        <a:pt x="686866" y="163258"/>
                      </a:lnTo>
                      <a:lnTo>
                        <a:pt x="692594" y="163258"/>
                      </a:lnTo>
                      <a:lnTo>
                        <a:pt x="692594" y="158927"/>
                      </a:lnTo>
                      <a:close/>
                    </a:path>
                    <a:path w="842010" h="205739">
                      <a:moveTo>
                        <a:pt x="702945" y="0"/>
                      </a:moveTo>
                      <a:lnTo>
                        <a:pt x="697217" y="0"/>
                      </a:lnTo>
                      <a:lnTo>
                        <a:pt x="697217" y="4318"/>
                      </a:lnTo>
                      <a:lnTo>
                        <a:pt x="702945" y="4318"/>
                      </a:lnTo>
                      <a:lnTo>
                        <a:pt x="702945" y="0"/>
                      </a:lnTo>
                      <a:close/>
                    </a:path>
                    <a:path w="842010" h="205739">
                      <a:moveTo>
                        <a:pt x="704088" y="158927"/>
                      </a:moveTo>
                      <a:lnTo>
                        <a:pt x="698360" y="158927"/>
                      </a:lnTo>
                      <a:lnTo>
                        <a:pt x="698360" y="163258"/>
                      </a:lnTo>
                      <a:lnTo>
                        <a:pt x="704088" y="163258"/>
                      </a:lnTo>
                      <a:lnTo>
                        <a:pt x="704088" y="158927"/>
                      </a:lnTo>
                      <a:close/>
                    </a:path>
                    <a:path w="842010" h="205739">
                      <a:moveTo>
                        <a:pt x="714438" y="0"/>
                      </a:moveTo>
                      <a:lnTo>
                        <a:pt x="708710" y="0"/>
                      </a:lnTo>
                      <a:lnTo>
                        <a:pt x="708710" y="4318"/>
                      </a:lnTo>
                      <a:lnTo>
                        <a:pt x="714438" y="4318"/>
                      </a:lnTo>
                      <a:lnTo>
                        <a:pt x="714438" y="0"/>
                      </a:lnTo>
                      <a:close/>
                    </a:path>
                    <a:path w="842010" h="205739">
                      <a:moveTo>
                        <a:pt x="715594" y="158927"/>
                      </a:moveTo>
                      <a:lnTo>
                        <a:pt x="709866" y="158927"/>
                      </a:lnTo>
                      <a:lnTo>
                        <a:pt x="709866" y="163258"/>
                      </a:lnTo>
                      <a:lnTo>
                        <a:pt x="715594" y="163258"/>
                      </a:lnTo>
                      <a:lnTo>
                        <a:pt x="715594" y="158927"/>
                      </a:lnTo>
                      <a:close/>
                    </a:path>
                    <a:path w="842010" h="205739">
                      <a:moveTo>
                        <a:pt x="725932" y="0"/>
                      </a:moveTo>
                      <a:lnTo>
                        <a:pt x="720191" y="0"/>
                      </a:lnTo>
                      <a:lnTo>
                        <a:pt x="720191" y="4318"/>
                      </a:lnTo>
                      <a:lnTo>
                        <a:pt x="725932" y="4318"/>
                      </a:lnTo>
                      <a:lnTo>
                        <a:pt x="725932" y="0"/>
                      </a:lnTo>
                      <a:close/>
                    </a:path>
                    <a:path w="842010" h="205739">
                      <a:moveTo>
                        <a:pt x="727087" y="158927"/>
                      </a:moveTo>
                      <a:lnTo>
                        <a:pt x="721347" y="158927"/>
                      </a:lnTo>
                      <a:lnTo>
                        <a:pt x="721347" y="163258"/>
                      </a:lnTo>
                      <a:lnTo>
                        <a:pt x="727087" y="163258"/>
                      </a:lnTo>
                      <a:lnTo>
                        <a:pt x="727087" y="158927"/>
                      </a:lnTo>
                      <a:close/>
                    </a:path>
                    <a:path w="842010" h="205739">
                      <a:moveTo>
                        <a:pt x="737412" y="0"/>
                      </a:moveTo>
                      <a:lnTo>
                        <a:pt x="731685" y="0"/>
                      </a:lnTo>
                      <a:lnTo>
                        <a:pt x="731685" y="4318"/>
                      </a:lnTo>
                      <a:lnTo>
                        <a:pt x="737412" y="4318"/>
                      </a:lnTo>
                      <a:lnTo>
                        <a:pt x="737412" y="0"/>
                      </a:lnTo>
                      <a:close/>
                    </a:path>
                    <a:path w="842010" h="205739">
                      <a:moveTo>
                        <a:pt x="738568" y="158927"/>
                      </a:moveTo>
                      <a:lnTo>
                        <a:pt x="732840" y="158927"/>
                      </a:lnTo>
                      <a:lnTo>
                        <a:pt x="732840" y="163258"/>
                      </a:lnTo>
                      <a:lnTo>
                        <a:pt x="738568" y="163258"/>
                      </a:lnTo>
                      <a:lnTo>
                        <a:pt x="738568" y="158927"/>
                      </a:lnTo>
                      <a:close/>
                    </a:path>
                    <a:path w="842010" h="205739">
                      <a:moveTo>
                        <a:pt x="748919" y="0"/>
                      </a:moveTo>
                      <a:lnTo>
                        <a:pt x="743178" y="0"/>
                      </a:lnTo>
                      <a:lnTo>
                        <a:pt x="743178" y="4318"/>
                      </a:lnTo>
                      <a:lnTo>
                        <a:pt x="748919" y="4318"/>
                      </a:lnTo>
                      <a:lnTo>
                        <a:pt x="748919" y="0"/>
                      </a:lnTo>
                      <a:close/>
                    </a:path>
                    <a:path w="842010" h="205739">
                      <a:moveTo>
                        <a:pt x="750074" y="158927"/>
                      </a:moveTo>
                      <a:lnTo>
                        <a:pt x="744334" y="158927"/>
                      </a:lnTo>
                      <a:lnTo>
                        <a:pt x="744334" y="163258"/>
                      </a:lnTo>
                      <a:lnTo>
                        <a:pt x="750074" y="163258"/>
                      </a:lnTo>
                      <a:lnTo>
                        <a:pt x="750074" y="158927"/>
                      </a:lnTo>
                      <a:close/>
                    </a:path>
                    <a:path w="842010" h="205739">
                      <a:moveTo>
                        <a:pt x="760399" y="0"/>
                      </a:moveTo>
                      <a:lnTo>
                        <a:pt x="754672" y="0"/>
                      </a:lnTo>
                      <a:lnTo>
                        <a:pt x="754672" y="4318"/>
                      </a:lnTo>
                      <a:lnTo>
                        <a:pt x="760399" y="4318"/>
                      </a:lnTo>
                      <a:lnTo>
                        <a:pt x="760399" y="0"/>
                      </a:lnTo>
                      <a:close/>
                    </a:path>
                    <a:path w="842010" h="205739">
                      <a:moveTo>
                        <a:pt x="761555" y="158927"/>
                      </a:moveTo>
                      <a:lnTo>
                        <a:pt x="755827" y="158927"/>
                      </a:lnTo>
                      <a:lnTo>
                        <a:pt x="755827" y="163258"/>
                      </a:lnTo>
                      <a:lnTo>
                        <a:pt x="761555" y="163258"/>
                      </a:lnTo>
                      <a:lnTo>
                        <a:pt x="761555" y="158927"/>
                      </a:lnTo>
                      <a:close/>
                    </a:path>
                    <a:path w="842010" h="205739">
                      <a:moveTo>
                        <a:pt x="771893" y="0"/>
                      </a:moveTo>
                      <a:lnTo>
                        <a:pt x="766165" y="0"/>
                      </a:lnTo>
                      <a:lnTo>
                        <a:pt x="766165" y="4318"/>
                      </a:lnTo>
                      <a:lnTo>
                        <a:pt x="771893" y="4318"/>
                      </a:lnTo>
                      <a:lnTo>
                        <a:pt x="771893" y="0"/>
                      </a:lnTo>
                      <a:close/>
                    </a:path>
                    <a:path w="842010" h="205739">
                      <a:moveTo>
                        <a:pt x="773049" y="158927"/>
                      </a:moveTo>
                      <a:lnTo>
                        <a:pt x="767321" y="158927"/>
                      </a:lnTo>
                      <a:lnTo>
                        <a:pt x="767321" y="163258"/>
                      </a:lnTo>
                      <a:lnTo>
                        <a:pt x="773049" y="163258"/>
                      </a:lnTo>
                      <a:lnTo>
                        <a:pt x="773049" y="158927"/>
                      </a:lnTo>
                      <a:close/>
                    </a:path>
                    <a:path w="842010" h="205739">
                      <a:moveTo>
                        <a:pt x="783399" y="0"/>
                      </a:moveTo>
                      <a:lnTo>
                        <a:pt x="777659" y="0"/>
                      </a:lnTo>
                      <a:lnTo>
                        <a:pt x="777659" y="4318"/>
                      </a:lnTo>
                      <a:lnTo>
                        <a:pt x="783399" y="4318"/>
                      </a:lnTo>
                      <a:lnTo>
                        <a:pt x="783399" y="0"/>
                      </a:lnTo>
                      <a:close/>
                    </a:path>
                    <a:path w="842010" h="205739">
                      <a:moveTo>
                        <a:pt x="784529" y="158927"/>
                      </a:moveTo>
                      <a:lnTo>
                        <a:pt x="778802" y="158927"/>
                      </a:lnTo>
                      <a:lnTo>
                        <a:pt x="778802" y="163258"/>
                      </a:lnTo>
                      <a:lnTo>
                        <a:pt x="784529" y="163258"/>
                      </a:lnTo>
                      <a:lnTo>
                        <a:pt x="784529" y="158927"/>
                      </a:lnTo>
                      <a:close/>
                    </a:path>
                    <a:path w="842010" h="205739">
                      <a:moveTo>
                        <a:pt x="794905" y="0"/>
                      </a:moveTo>
                      <a:lnTo>
                        <a:pt x="789152" y="0"/>
                      </a:lnTo>
                      <a:lnTo>
                        <a:pt x="789152" y="4318"/>
                      </a:lnTo>
                      <a:lnTo>
                        <a:pt x="794905" y="4318"/>
                      </a:lnTo>
                      <a:lnTo>
                        <a:pt x="794905" y="0"/>
                      </a:lnTo>
                      <a:close/>
                    </a:path>
                    <a:path w="842010" h="205739">
                      <a:moveTo>
                        <a:pt x="796036" y="158927"/>
                      </a:moveTo>
                      <a:lnTo>
                        <a:pt x="790308" y="158927"/>
                      </a:lnTo>
                      <a:lnTo>
                        <a:pt x="790308" y="163258"/>
                      </a:lnTo>
                      <a:lnTo>
                        <a:pt x="796036" y="163258"/>
                      </a:lnTo>
                      <a:lnTo>
                        <a:pt x="796036" y="158927"/>
                      </a:lnTo>
                      <a:close/>
                    </a:path>
                    <a:path w="842010" h="205739">
                      <a:moveTo>
                        <a:pt x="806399" y="0"/>
                      </a:moveTo>
                      <a:lnTo>
                        <a:pt x="800633" y="0"/>
                      </a:lnTo>
                      <a:lnTo>
                        <a:pt x="800633" y="4318"/>
                      </a:lnTo>
                      <a:lnTo>
                        <a:pt x="806399" y="4318"/>
                      </a:lnTo>
                      <a:lnTo>
                        <a:pt x="806399" y="0"/>
                      </a:lnTo>
                      <a:close/>
                    </a:path>
                    <a:path w="842010" h="205739">
                      <a:moveTo>
                        <a:pt x="807529" y="158927"/>
                      </a:moveTo>
                      <a:lnTo>
                        <a:pt x="801789" y="158927"/>
                      </a:lnTo>
                      <a:lnTo>
                        <a:pt x="801789" y="163258"/>
                      </a:lnTo>
                      <a:lnTo>
                        <a:pt x="807529" y="163258"/>
                      </a:lnTo>
                      <a:lnTo>
                        <a:pt x="807529" y="158927"/>
                      </a:lnTo>
                      <a:close/>
                    </a:path>
                    <a:path w="842010" h="205739">
                      <a:moveTo>
                        <a:pt x="817892" y="0"/>
                      </a:moveTo>
                      <a:lnTo>
                        <a:pt x="812126" y="0"/>
                      </a:lnTo>
                      <a:lnTo>
                        <a:pt x="812126" y="4318"/>
                      </a:lnTo>
                      <a:lnTo>
                        <a:pt x="817892" y="4318"/>
                      </a:lnTo>
                      <a:lnTo>
                        <a:pt x="817892" y="0"/>
                      </a:lnTo>
                      <a:close/>
                    </a:path>
                    <a:path w="842010" h="205739">
                      <a:moveTo>
                        <a:pt x="819010" y="158927"/>
                      </a:moveTo>
                      <a:lnTo>
                        <a:pt x="813282" y="158927"/>
                      </a:lnTo>
                      <a:lnTo>
                        <a:pt x="813282" y="163258"/>
                      </a:lnTo>
                      <a:lnTo>
                        <a:pt x="819010" y="163258"/>
                      </a:lnTo>
                      <a:lnTo>
                        <a:pt x="819010" y="158927"/>
                      </a:lnTo>
                      <a:close/>
                    </a:path>
                    <a:path w="842010" h="205739">
                      <a:moveTo>
                        <a:pt x="829373" y="0"/>
                      </a:moveTo>
                      <a:lnTo>
                        <a:pt x="823633" y="0"/>
                      </a:lnTo>
                      <a:lnTo>
                        <a:pt x="823633" y="4318"/>
                      </a:lnTo>
                      <a:lnTo>
                        <a:pt x="829373" y="4318"/>
                      </a:lnTo>
                      <a:lnTo>
                        <a:pt x="829373" y="0"/>
                      </a:lnTo>
                      <a:close/>
                    </a:path>
                    <a:path w="842010" h="205739">
                      <a:moveTo>
                        <a:pt x="830516" y="158927"/>
                      </a:moveTo>
                      <a:lnTo>
                        <a:pt x="824776" y="158927"/>
                      </a:lnTo>
                      <a:lnTo>
                        <a:pt x="824776" y="163258"/>
                      </a:lnTo>
                      <a:lnTo>
                        <a:pt x="830516" y="163258"/>
                      </a:lnTo>
                      <a:lnTo>
                        <a:pt x="830516" y="158927"/>
                      </a:lnTo>
                      <a:close/>
                    </a:path>
                    <a:path w="842010" h="205739">
                      <a:moveTo>
                        <a:pt x="841692" y="158623"/>
                      </a:moveTo>
                      <a:lnTo>
                        <a:pt x="837361" y="158623"/>
                      </a:lnTo>
                      <a:lnTo>
                        <a:pt x="837361" y="158927"/>
                      </a:lnTo>
                      <a:lnTo>
                        <a:pt x="836269" y="158927"/>
                      </a:lnTo>
                      <a:lnTo>
                        <a:pt x="836269" y="163258"/>
                      </a:lnTo>
                      <a:lnTo>
                        <a:pt x="841692" y="163258"/>
                      </a:lnTo>
                      <a:lnTo>
                        <a:pt x="841692" y="158623"/>
                      </a:lnTo>
                      <a:close/>
                    </a:path>
                    <a:path w="842010" h="205739">
                      <a:moveTo>
                        <a:pt x="841692" y="147142"/>
                      </a:moveTo>
                      <a:lnTo>
                        <a:pt x="837361" y="147142"/>
                      </a:lnTo>
                      <a:lnTo>
                        <a:pt x="837361" y="152882"/>
                      </a:lnTo>
                      <a:lnTo>
                        <a:pt x="841692" y="152882"/>
                      </a:lnTo>
                      <a:lnTo>
                        <a:pt x="841692" y="147142"/>
                      </a:lnTo>
                      <a:close/>
                    </a:path>
                    <a:path w="842010" h="205739">
                      <a:moveTo>
                        <a:pt x="841692" y="135661"/>
                      </a:moveTo>
                      <a:lnTo>
                        <a:pt x="837361" y="135661"/>
                      </a:lnTo>
                      <a:lnTo>
                        <a:pt x="837361" y="141389"/>
                      </a:lnTo>
                      <a:lnTo>
                        <a:pt x="841692" y="141389"/>
                      </a:lnTo>
                      <a:lnTo>
                        <a:pt x="841692" y="135661"/>
                      </a:lnTo>
                      <a:close/>
                    </a:path>
                    <a:path w="842010" h="205739">
                      <a:moveTo>
                        <a:pt x="841692" y="124142"/>
                      </a:moveTo>
                      <a:lnTo>
                        <a:pt x="837361" y="124142"/>
                      </a:lnTo>
                      <a:lnTo>
                        <a:pt x="837361" y="129895"/>
                      </a:lnTo>
                      <a:lnTo>
                        <a:pt x="841692" y="129895"/>
                      </a:lnTo>
                      <a:lnTo>
                        <a:pt x="841692" y="124142"/>
                      </a:lnTo>
                      <a:close/>
                    </a:path>
                    <a:path w="842010" h="205739">
                      <a:moveTo>
                        <a:pt x="841692" y="112661"/>
                      </a:moveTo>
                      <a:lnTo>
                        <a:pt x="837361" y="112661"/>
                      </a:lnTo>
                      <a:lnTo>
                        <a:pt x="837361" y="118402"/>
                      </a:lnTo>
                      <a:lnTo>
                        <a:pt x="841692" y="118402"/>
                      </a:lnTo>
                      <a:lnTo>
                        <a:pt x="841692" y="112661"/>
                      </a:lnTo>
                      <a:close/>
                    </a:path>
                    <a:path w="842010" h="205739">
                      <a:moveTo>
                        <a:pt x="841692" y="101168"/>
                      </a:moveTo>
                      <a:lnTo>
                        <a:pt x="837361" y="101168"/>
                      </a:lnTo>
                      <a:lnTo>
                        <a:pt x="837361" y="106908"/>
                      </a:lnTo>
                      <a:lnTo>
                        <a:pt x="841692" y="106908"/>
                      </a:lnTo>
                      <a:lnTo>
                        <a:pt x="841692" y="101168"/>
                      </a:lnTo>
                      <a:close/>
                    </a:path>
                    <a:path w="842010" h="205739">
                      <a:moveTo>
                        <a:pt x="841692" y="89662"/>
                      </a:moveTo>
                      <a:lnTo>
                        <a:pt x="837361" y="89662"/>
                      </a:lnTo>
                      <a:lnTo>
                        <a:pt x="837361" y="95415"/>
                      </a:lnTo>
                      <a:lnTo>
                        <a:pt x="841692" y="95415"/>
                      </a:lnTo>
                      <a:lnTo>
                        <a:pt x="841692" y="89662"/>
                      </a:lnTo>
                      <a:close/>
                    </a:path>
                    <a:path w="842010" h="205739">
                      <a:moveTo>
                        <a:pt x="841692" y="78181"/>
                      </a:moveTo>
                      <a:lnTo>
                        <a:pt x="837361" y="78181"/>
                      </a:lnTo>
                      <a:lnTo>
                        <a:pt x="837361" y="83921"/>
                      </a:lnTo>
                      <a:lnTo>
                        <a:pt x="841692" y="83921"/>
                      </a:lnTo>
                      <a:lnTo>
                        <a:pt x="841692" y="78181"/>
                      </a:lnTo>
                      <a:close/>
                    </a:path>
                    <a:path w="842010" h="205739">
                      <a:moveTo>
                        <a:pt x="841692" y="66687"/>
                      </a:moveTo>
                      <a:lnTo>
                        <a:pt x="837361" y="66687"/>
                      </a:lnTo>
                      <a:lnTo>
                        <a:pt x="837361" y="72440"/>
                      </a:lnTo>
                      <a:lnTo>
                        <a:pt x="841692" y="72440"/>
                      </a:lnTo>
                      <a:lnTo>
                        <a:pt x="841692" y="66687"/>
                      </a:lnTo>
                      <a:close/>
                    </a:path>
                    <a:path w="842010" h="205739">
                      <a:moveTo>
                        <a:pt x="841692" y="55206"/>
                      </a:moveTo>
                      <a:lnTo>
                        <a:pt x="837361" y="55206"/>
                      </a:lnTo>
                      <a:lnTo>
                        <a:pt x="837361" y="60947"/>
                      </a:lnTo>
                      <a:lnTo>
                        <a:pt x="841692" y="60947"/>
                      </a:lnTo>
                      <a:lnTo>
                        <a:pt x="841692" y="55206"/>
                      </a:lnTo>
                      <a:close/>
                    </a:path>
                    <a:path w="842010" h="205739">
                      <a:moveTo>
                        <a:pt x="841692" y="43700"/>
                      </a:moveTo>
                      <a:lnTo>
                        <a:pt x="837361" y="43700"/>
                      </a:lnTo>
                      <a:lnTo>
                        <a:pt x="837361" y="49441"/>
                      </a:lnTo>
                      <a:lnTo>
                        <a:pt x="841692" y="49441"/>
                      </a:lnTo>
                      <a:lnTo>
                        <a:pt x="841692" y="43700"/>
                      </a:lnTo>
                      <a:close/>
                    </a:path>
                    <a:path w="842010" h="205739">
                      <a:moveTo>
                        <a:pt x="841692" y="32207"/>
                      </a:moveTo>
                      <a:lnTo>
                        <a:pt x="837361" y="32207"/>
                      </a:lnTo>
                      <a:lnTo>
                        <a:pt x="837361" y="37960"/>
                      </a:lnTo>
                      <a:lnTo>
                        <a:pt x="841692" y="37960"/>
                      </a:lnTo>
                      <a:lnTo>
                        <a:pt x="841692" y="32207"/>
                      </a:lnTo>
                      <a:close/>
                    </a:path>
                    <a:path w="842010" h="205739">
                      <a:moveTo>
                        <a:pt x="841692" y="20726"/>
                      </a:moveTo>
                      <a:lnTo>
                        <a:pt x="837361" y="20726"/>
                      </a:lnTo>
                      <a:lnTo>
                        <a:pt x="837361" y="26466"/>
                      </a:lnTo>
                      <a:lnTo>
                        <a:pt x="841692" y="26466"/>
                      </a:lnTo>
                      <a:lnTo>
                        <a:pt x="841692" y="20726"/>
                      </a:lnTo>
                      <a:close/>
                    </a:path>
                    <a:path w="842010" h="205739">
                      <a:moveTo>
                        <a:pt x="841692" y="9220"/>
                      </a:moveTo>
                      <a:lnTo>
                        <a:pt x="837361" y="9220"/>
                      </a:lnTo>
                      <a:lnTo>
                        <a:pt x="837361" y="14960"/>
                      </a:lnTo>
                      <a:lnTo>
                        <a:pt x="841692" y="14960"/>
                      </a:lnTo>
                      <a:lnTo>
                        <a:pt x="841692" y="9220"/>
                      </a:lnTo>
                      <a:close/>
                    </a:path>
                    <a:path w="842010" h="205739">
                      <a:moveTo>
                        <a:pt x="841692" y="0"/>
                      </a:moveTo>
                      <a:lnTo>
                        <a:pt x="835113" y="0"/>
                      </a:lnTo>
                      <a:lnTo>
                        <a:pt x="835113" y="4318"/>
                      </a:lnTo>
                      <a:lnTo>
                        <a:pt x="839533" y="4318"/>
                      </a:lnTo>
                      <a:lnTo>
                        <a:pt x="839533" y="3479"/>
                      </a:lnTo>
                      <a:lnTo>
                        <a:pt x="841692" y="3479"/>
                      </a:lnTo>
                      <a:lnTo>
                        <a:pt x="841692" y="2159"/>
                      </a:lnTo>
                      <a:lnTo>
                        <a:pt x="841692" y="0"/>
                      </a:lnTo>
                      <a:close/>
                    </a:path>
                  </a:pathLst>
                </a:custGeom>
                <a:solidFill>
                  <a:srgbClr val="FFFFFF"/>
                </a:solidFill>
              </p:spPr>
              <p:txBody>
                <a:bodyPr wrap="square" lIns="0" tIns="0" rIns="0" bIns="0" rtlCol="0"/>
                <a:lstStyle/>
                <a:p>
                  <a:endParaRPr sz="600"/>
                </a:p>
              </p:txBody>
            </p:sp>
            <p:pic>
              <p:nvPicPr>
                <p:cNvPr id="124" name="object 52">
                  <a:extLst>
                    <a:ext uri="{FF2B5EF4-FFF2-40B4-BE49-F238E27FC236}">
                      <a16:creationId xmlns:a16="http://schemas.microsoft.com/office/drawing/2014/main" id="{837830A1-9DB2-6340-B023-AD3E2AB5B7C1}"/>
                    </a:ext>
                  </a:extLst>
                </p:cNvPr>
                <p:cNvPicPr/>
                <p:nvPr/>
              </p:nvPicPr>
              <p:blipFill>
                <a:blip r:embed="rId10" cstate="print"/>
                <a:stretch>
                  <a:fillRect/>
                </a:stretch>
              </p:blipFill>
              <p:spPr>
                <a:xfrm>
                  <a:off x="8098902" y="5571536"/>
                  <a:ext cx="1173969" cy="328134"/>
                </a:xfrm>
                <a:prstGeom prst="rect">
                  <a:avLst/>
                </a:prstGeom>
              </p:spPr>
            </p:pic>
          </p:grpSp>
          <p:grpSp>
            <p:nvGrpSpPr>
              <p:cNvPr id="34" name="Group 33">
                <a:extLst>
                  <a:ext uri="{FF2B5EF4-FFF2-40B4-BE49-F238E27FC236}">
                    <a16:creationId xmlns:a16="http://schemas.microsoft.com/office/drawing/2014/main" id="{91DE6170-0E6A-EF48-2135-DFFBF3783F60}"/>
                  </a:ext>
                </a:extLst>
              </p:cNvPr>
              <p:cNvGrpSpPr/>
              <p:nvPr/>
            </p:nvGrpSpPr>
            <p:grpSpPr>
              <a:xfrm>
                <a:off x="9886885" y="4185173"/>
                <a:ext cx="1212701" cy="385035"/>
                <a:chOff x="9753050" y="4281640"/>
                <a:chExt cx="1212701" cy="385035"/>
              </a:xfrm>
            </p:grpSpPr>
            <p:sp>
              <p:nvSpPr>
                <p:cNvPr id="130" name="Rounded Rectangle 129">
                  <a:extLst>
                    <a:ext uri="{FF2B5EF4-FFF2-40B4-BE49-F238E27FC236}">
                      <a16:creationId xmlns:a16="http://schemas.microsoft.com/office/drawing/2014/main" id="{C58AEF7E-4429-6A4E-924D-2A2E84BDFE32}"/>
                    </a:ext>
                  </a:extLst>
                </p:cNvPr>
                <p:cNvSpPr/>
                <p:nvPr/>
              </p:nvSpPr>
              <p:spPr>
                <a:xfrm>
                  <a:off x="9753050" y="4281640"/>
                  <a:ext cx="1212701" cy="385035"/>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133" name="object 29">
                  <a:extLst>
                    <a:ext uri="{FF2B5EF4-FFF2-40B4-BE49-F238E27FC236}">
                      <a16:creationId xmlns:a16="http://schemas.microsoft.com/office/drawing/2014/main" id="{BEBD6BEA-9BB5-9941-A5A6-225CF07B99E0}"/>
                    </a:ext>
                  </a:extLst>
                </p:cNvPr>
                <p:cNvPicPr/>
                <p:nvPr/>
              </p:nvPicPr>
              <p:blipFill>
                <a:blip r:embed="rId11" cstate="print"/>
                <a:stretch>
                  <a:fillRect/>
                </a:stretch>
              </p:blipFill>
              <p:spPr>
                <a:xfrm>
                  <a:off x="9839974" y="4348464"/>
                  <a:ext cx="1035220" cy="226557"/>
                </a:xfrm>
                <a:prstGeom prst="rect">
                  <a:avLst/>
                </a:prstGeom>
              </p:spPr>
            </p:pic>
          </p:grpSp>
          <p:grpSp>
            <p:nvGrpSpPr>
              <p:cNvPr id="27" name="Group 26">
                <a:extLst>
                  <a:ext uri="{FF2B5EF4-FFF2-40B4-BE49-F238E27FC236}">
                    <a16:creationId xmlns:a16="http://schemas.microsoft.com/office/drawing/2014/main" id="{EC25DEB8-790E-7A75-C48B-F3F27BC5D7BF}"/>
                  </a:ext>
                </a:extLst>
              </p:cNvPr>
              <p:cNvGrpSpPr/>
              <p:nvPr/>
            </p:nvGrpSpPr>
            <p:grpSpPr>
              <a:xfrm>
                <a:off x="7025623" y="3505200"/>
                <a:ext cx="255649" cy="375684"/>
                <a:chOff x="7391400" y="3505200"/>
                <a:chExt cx="255649" cy="375684"/>
              </a:xfrm>
            </p:grpSpPr>
            <p:cxnSp>
              <p:nvCxnSpPr>
                <p:cNvPr id="14" name="Straight Connector 13">
                  <a:extLst>
                    <a:ext uri="{FF2B5EF4-FFF2-40B4-BE49-F238E27FC236}">
                      <a16:creationId xmlns:a16="http://schemas.microsoft.com/office/drawing/2014/main" id="{426B45CC-6B66-6B57-42A5-AAFB63661180}"/>
                    </a:ext>
                  </a:extLst>
                </p:cNvPr>
                <p:cNvCxnSpPr/>
                <p:nvPr/>
              </p:nvCxnSpPr>
              <p:spPr>
                <a:xfrm>
                  <a:off x="7391400" y="3507105"/>
                  <a:ext cx="25564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69A5CF4E-D609-183B-39C0-3D12EAC06C53}"/>
                    </a:ext>
                  </a:extLst>
                </p:cNvPr>
                <p:cNvCxnSpPr>
                  <a:cxnSpLocks/>
                </p:cNvCxnSpPr>
                <p:nvPr/>
              </p:nvCxnSpPr>
              <p:spPr>
                <a:xfrm>
                  <a:off x="7647049" y="3505200"/>
                  <a:ext cx="0" cy="375684"/>
                </a:xfrm>
                <a:prstGeom prst="line">
                  <a:avLst/>
                </a:prstGeom>
                <a:ln w="254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82F8ADBD-5CCA-5E9A-3586-77BCC621D39D}"/>
                    </a:ext>
                  </a:extLst>
                </p:cNvPr>
                <p:cNvCxnSpPr/>
                <p:nvPr/>
              </p:nvCxnSpPr>
              <p:spPr>
                <a:xfrm flipH="1">
                  <a:off x="7391400" y="3880884"/>
                  <a:ext cx="255649" cy="0"/>
                </a:xfrm>
                <a:prstGeom prst="line">
                  <a:avLst/>
                </a:prstGeom>
                <a:ln w="25400"/>
              </p:spPr>
              <p:style>
                <a:lnRef idx="1">
                  <a:schemeClr val="dk1"/>
                </a:lnRef>
                <a:fillRef idx="0">
                  <a:schemeClr val="dk1"/>
                </a:fillRef>
                <a:effectRef idx="0">
                  <a:schemeClr val="dk1"/>
                </a:effectRef>
                <a:fontRef idx="minor">
                  <a:schemeClr val="tx1"/>
                </a:fontRef>
              </p:style>
            </p:cxnSp>
          </p:grpSp>
          <p:sp>
            <p:nvSpPr>
              <p:cNvPr id="30" name="TextBox 29">
                <a:extLst>
                  <a:ext uri="{FF2B5EF4-FFF2-40B4-BE49-F238E27FC236}">
                    <a16:creationId xmlns:a16="http://schemas.microsoft.com/office/drawing/2014/main" id="{616A2A0E-06BE-FAD7-3343-4143251453AB}"/>
                  </a:ext>
                </a:extLst>
              </p:cNvPr>
              <p:cNvSpPr txBox="1"/>
              <p:nvPr/>
            </p:nvSpPr>
            <p:spPr>
              <a:xfrm>
                <a:off x="8366585" y="4292858"/>
                <a:ext cx="909689" cy="276999"/>
              </a:xfrm>
              <a:prstGeom prst="rect">
                <a:avLst/>
              </a:prstGeom>
              <a:solidFill>
                <a:srgbClr val="006666"/>
              </a:solidFill>
            </p:spPr>
            <p:txBody>
              <a:bodyPr wrap="square" rtlCol="0">
                <a:spAutoFit/>
              </a:bodyPr>
              <a:lstStyle/>
              <a:p>
                <a:pPr algn="ctr"/>
                <a:r>
                  <a:rPr lang="en-US" sz="1200" b="1" dirty="0">
                    <a:solidFill>
                      <a:schemeClr val="bg1"/>
                    </a:solidFill>
                    <a:latin typeface="+mj-lt"/>
                  </a:rPr>
                  <a:t>CAMERA</a:t>
                </a:r>
              </a:p>
            </p:txBody>
          </p:sp>
          <p:cxnSp>
            <p:nvCxnSpPr>
              <p:cNvPr id="87" name="Connector: Elbow 86">
                <a:extLst>
                  <a:ext uri="{FF2B5EF4-FFF2-40B4-BE49-F238E27FC236}">
                    <a16:creationId xmlns:a16="http://schemas.microsoft.com/office/drawing/2014/main" id="{5A41BA52-0581-18CB-F267-6911C6396138}"/>
                  </a:ext>
                </a:extLst>
              </p:cNvPr>
              <p:cNvCxnSpPr>
                <a:cxnSpLocks/>
                <a:stCxn id="33" idx="3"/>
                <a:endCxn id="85" idx="3"/>
              </p:cNvCxnSpPr>
              <p:nvPr/>
            </p:nvCxnSpPr>
            <p:spPr>
              <a:xfrm flipH="1" flipV="1">
                <a:off x="10295095" y="2438630"/>
                <a:ext cx="324206" cy="3212223"/>
              </a:xfrm>
              <a:prstGeom prst="bentConnector3">
                <a:avLst>
                  <a:gd name="adj1" fmla="val -270440"/>
                </a:avLst>
              </a:prstGeom>
              <a:ln w="12700">
                <a:solidFill>
                  <a:srgbClr val="006666"/>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42220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 name="Rectangle 349">
            <a:extLst>
              <a:ext uri="{FF2B5EF4-FFF2-40B4-BE49-F238E27FC236}">
                <a16:creationId xmlns:a16="http://schemas.microsoft.com/office/drawing/2014/main" id="{33BCF7A3-A899-3D6F-7398-8283B60FDAC7}"/>
              </a:ext>
            </a:extLst>
          </p:cNvPr>
          <p:cNvSpPr/>
          <p:nvPr/>
        </p:nvSpPr>
        <p:spPr>
          <a:xfrm>
            <a:off x="0" y="0"/>
            <a:ext cx="12192000" cy="1009377"/>
          </a:xfrm>
          <a:prstGeom prst="rect">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idx="4294967295"/>
          </p:nvPr>
        </p:nvSpPr>
        <p:spPr>
          <a:xfrm>
            <a:off x="2735263" y="190499"/>
            <a:ext cx="6721475" cy="628377"/>
          </a:xfrm>
          <a:prstGeom prst="rect">
            <a:avLst/>
          </a:prstGeom>
        </p:spPr>
        <p:txBody>
          <a:bodyPr vert="horz" wrap="square" lIns="0" tIns="12700" rIns="0" bIns="0" rtlCol="0">
            <a:spAutoFit/>
          </a:bodyPr>
          <a:lstStyle/>
          <a:p>
            <a:pPr marL="12700" algn="ctr">
              <a:lnSpc>
                <a:spcPct val="100000"/>
              </a:lnSpc>
              <a:spcBef>
                <a:spcPts val="100"/>
              </a:spcBef>
            </a:pPr>
            <a:r>
              <a:rPr sz="4000" dirty="0">
                <a:latin typeface="+mj-lt"/>
              </a:rPr>
              <a:t>FINGERVEIN</a:t>
            </a:r>
            <a:r>
              <a:rPr sz="4000" spc="-60" dirty="0">
                <a:latin typeface="+mj-lt"/>
              </a:rPr>
              <a:t> </a:t>
            </a:r>
            <a:r>
              <a:rPr sz="4000" spc="-20" dirty="0">
                <a:latin typeface="+mj-lt"/>
              </a:rPr>
              <a:t>FUNDAMENTALS</a:t>
            </a:r>
          </a:p>
        </p:txBody>
      </p:sp>
      <p:grpSp>
        <p:nvGrpSpPr>
          <p:cNvPr id="349" name="Group 348">
            <a:extLst>
              <a:ext uri="{FF2B5EF4-FFF2-40B4-BE49-F238E27FC236}">
                <a16:creationId xmlns:a16="http://schemas.microsoft.com/office/drawing/2014/main" id="{A73129FD-ECD0-9F4A-6532-B4C661EB0A39}"/>
              </a:ext>
            </a:extLst>
          </p:cNvPr>
          <p:cNvGrpSpPr/>
          <p:nvPr/>
        </p:nvGrpSpPr>
        <p:grpSpPr>
          <a:xfrm>
            <a:off x="3334385" y="5866130"/>
            <a:ext cx="5523230" cy="565150"/>
            <a:chOff x="2800985" y="5300980"/>
            <a:chExt cx="5523230" cy="565150"/>
          </a:xfrm>
        </p:grpSpPr>
        <p:sp>
          <p:nvSpPr>
            <p:cNvPr id="347" name="Rectangle 346">
              <a:extLst>
                <a:ext uri="{FF2B5EF4-FFF2-40B4-BE49-F238E27FC236}">
                  <a16:creationId xmlns:a16="http://schemas.microsoft.com/office/drawing/2014/main" id="{77CCA3E6-8A6C-16C7-DDE3-0FF44FCDD183}"/>
                </a:ext>
              </a:extLst>
            </p:cNvPr>
            <p:cNvSpPr/>
            <p:nvPr/>
          </p:nvSpPr>
          <p:spPr>
            <a:xfrm>
              <a:off x="2858770" y="5300980"/>
              <a:ext cx="5350510" cy="56515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bject 329"/>
            <p:cNvSpPr txBox="1"/>
            <p:nvPr/>
          </p:nvSpPr>
          <p:spPr>
            <a:xfrm>
              <a:off x="2800985" y="5392284"/>
              <a:ext cx="5523230" cy="391160"/>
            </a:xfrm>
            <a:prstGeom prst="rect">
              <a:avLst/>
            </a:prstGeom>
          </p:spPr>
          <p:txBody>
            <a:bodyPr vert="horz" wrap="square" lIns="0" tIns="12700" rIns="0" bIns="0" rtlCol="0">
              <a:spAutoFit/>
            </a:bodyPr>
            <a:lstStyle/>
            <a:p>
              <a:pPr marL="12700" algn="ctr">
                <a:lnSpc>
                  <a:spcPct val="100000"/>
                </a:lnSpc>
                <a:spcBef>
                  <a:spcPts val="100"/>
                </a:spcBef>
              </a:pPr>
              <a:r>
                <a:rPr sz="2400" dirty="0">
                  <a:solidFill>
                    <a:srgbClr val="FFFFFF"/>
                  </a:solidFill>
                  <a:latin typeface="+mj-lt"/>
                  <a:cs typeface="Arial"/>
                </a:rPr>
                <a:t>Finger</a:t>
              </a:r>
              <a:r>
                <a:rPr sz="2400" spc="-65" dirty="0">
                  <a:solidFill>
                    <a:srgbClr val="FFFFFF"/>
                  </a:solidFill>
                  <a:latin typeface="+mj-lt"/>
                  <a:cs typeface="Arial"/>
                </a:rPr>
                <a:t> </a:t>
              </a:r>
              <a:r>
                <a:rPr sz="2400" dirty="0">
                  <a:solidFill>
                    <a:srgbClr val="FFFFFF"/>
                  </a:solidFill>
                  <a:latin typeface="+mj-lt"/>
                  <a:cs typeface="Arial"/>
                </a:rPr>
                <a:t>vein</a:t>
              </a:r>
              <a:r>
                <a:rPr sz="2400" spc="-65" dirty="0">
                  <a:solidFill>
                    <a:srgbClr val="FFFFFF"/>
                  </a:solidFill>
                  <a:latin typeface="+mj-lt"/>
                  <a:cs typeface="Arial"/>
                </a:rPr>
                <a:t> </a:t>
              </a:r>
              <a:r>
                <a:rPr sz="2400" dirty="0">
                  <a:solidFill>
                    <a:srgbClr val="FFFFFF"/>
                  </a:solidFill>
                  <a:latin typeface="+mj-lt"/>
                  <a:cs typeface="Arial"/>
                </a:rPr>
                <a:t>imaging</a:t>
              </a:r>
              <a:r>
                <a:rPr sz="2400" spc="-65" dirty="0">
                  <a:solidFill>
                    <a:srgbClr val="FFFFFF"/>
                  </a:solidFill>
                  <a:latin typeface="+mj-lt"/>
                  <a:cs typeface="Arial"/>
                </a:rPr>
                <a:t> </a:t>
              </a:r>
              <a:r>
                <a:rPr sz="2400" dirty="0">
                  <a:solidFill>
                    <a:srgbClr val="FFFFFF"/>
                  </a:solidFill>
                  <a:latin typeface="+mj-lt"/>
                  <a:cs typeface="Arial"/>
                </a:rPr>
                <a:t>by</a:t>
              </a:r>
              <a:r>
                <a:rPr sz="2400" spc="-60" dirty="0">
                  <a:solidFill>
                    <a:srgbClr val="FFFFFF"/>
                  </a:solidFill>
                  <a:latin typeface="+mj-lt"/>
                  <a:cs typeface="Arial"/>
                </a:rPr>
                <a:t> </a:t>
              </a:r>
              <a:r>
                <a:rPr sz="2400" dirty="0">
                  <a:solidFill>
                    <a:srgbClr val="FFFFFF"/>
                  </a:solidFill>
                  <a:latin typeface="+mj-lt"/>
                  <a:cs typeface="Arial"/>
                </a:rPr>
                <a:t>light</a:t>
              </a:r>
              <a:r>
                <a:rPr sz="2400" spc="-55" dirty="0">
                  <a:solidFill>
                    <a:srgbClr val="FFFFFF"/>
                  </a:solidFill>
                  <a:latin typeface="+mj-lt"/>
                  <a:cs typeface="Arial"/>
                </a:rPr>
                <a:t> </a:t>
              </a:r>
              <a:r>
                <a:rPr sz="2400" spc="-10" dirty="0">
                  <a:solidFill>
                    <a:srgbClr val="FFFFFF"/>
                  </a:solidFill>
                  <a:latin typeface="+mj-lt"/>
                  <a:cs typeface="Arial"/>
                </a:rPr>
                <a:t>transmission</a:t>
              </a:r>
              <a:endParaRPr sz="2400" dirty="0">
                <a:latin typeface="+mj-lt"/>
                <a:cs typeface="Arial"/>
              </a:endParaRPr>
            </a:p>
          </p:txBody>
        </p:sp>
      </p:grpSp>
      <p:pic>
        <p:nvPicPr>
          <p:cNvPr id="331" name="Picture 330">
            <a:extLst>
              <a:ext uri="{FF2B5EF4-FFF2-40B4-BE49-F238E27FC236}">
                <a16:creationId xmlns:a16="http://schemas.microsoft.com/office/drawing/2014/main" id="{E80A6F19-5F44-B3BD-A0E0-84B5640429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0" y="5866130"/>
            <a:ext cx="1927816" cy="564870"/>
          </a:xfrm>
          <a:prstGeom prst="rect">
            <a:avLst/>
          </a:prstGeom>
        </p:spPr>
      </p:pic>
      <p:grpSp>
        <p:nvGrpSpPr>
          <p:cNvPr id="348" name="Group 347">
            <a:extLst>
              <a:ext uri="{FF2B5EF4-FFF2-40B4-BE49-F238E27FC236}">
                <a16:creationId xmlns:a16="http://schemas.microsoft.com/office/drawing/2014/main" id="{AD7CE9C9-0554-2948-F344-E3AE67746747}"/>
              </a:ext>
            </a:extLst>
          </p:cNvPr>
          <p:cNvGrpSpPr/>
          <p:nvPr/>
        </p:nvGrpSpPr>
        <p:grpSpPr>
          <a:xfrm>
            <a:off x="914400" y="1371600"/>
            <a:ext cx="10631704" cy="4038105"/>
            <a:chOff x="2799079" y="1685391"/>
            <a:chExt cx="8153401" cy="3096803"/>
          </a:xfrm>
        </p:grpSpPr>
        <p:sp>
          <p:nvSpPr>
            <p:cNvPr id="346" name="object 322"/>
            <p:cNvSpPr/>
            <p:nvPr/>
          </p:nvSpPr>
          <p:spPr>
            <a:xfrm>
              <a:off x="9141460" y="2297430"/>
              <a:ext cx="820420" cy="717550"/>
            </a:xfrm>
            <a:custGeom>
              <a:avLst/>
              <a:gdLst/>
              <a:ahLst/>
              <a:cxnLst/>
              <a:rect l="l" t="t" r="r" b="b"/>
              <a:pathLst>
                <a:path w="781050" h="638810">
                  <a:moveTo>
                    <a:pt x="0" y="0"/>
                  </a:moveTo>
                  <a:lnTo>
                    <a:pt x="781050" y="0"/>
                  </a:lnTo>
                  <a:lnTo>
                    <a:pt x="781050" y="519430"/>
                  </a:lnTo>
                  <a:lnTo>
                    <a:pt x="725393" y="520843"/>
                  </a:lnTo>
                  <a:lnTo>
                    <a:pt x="674998" y="524830"/>
                  </a:lnTo>
                  <a:lnTo>
                    <a:pt x="629281" y="531011"/>
                  </a:lnTo>
                  <a:lnTo>
                    <a:pt x="587654" y="539008"/>
                  </a:lnTo>
                  <a:lnTo>
                    <a:pt x="549532" y="548441"/>
                  </a:lnTo>
                  <a:lnTo>
                    <a:pt x="481462" y="570100"/>
                  </a:lnTo>
                  <a:lnTo>
                    <a:pt x="420383" y="592956"/>
                  </a:lnTo>
                  <a:lnTo>
                    <a:pt x="391001" y="603885"/>
                  </a:lnTo>
                  <a:lnTo>
                    <a:pt x="331622" y="622848"/>
                  </a:lnTo>
                  <a:lnTo>
                    <a:pt x="267519" y="635426"/>
                  </a:lnTo>
                  <a:lnTo>
                    <a:pt x="194005" y="638586"/>
                  </a:lnTo>
                  <a:lnTo>
                    <a:pt x="152254" y="635686"/>
                  </a:lnTo>
                  <a:lnTo>
                    <a:pt x="106394" y="629295"/>
                  </a:lnTo>
                  <a:lnTo>
                    <a:pt x="55837" y="619032"/>
                  </a:lnTo>
                  <a:lnTo>
                    <a:pt x="0" y="604520"/>
                  </a:lnTo>
                  <a:lnTo>
                    <a:pt x="0" y="0"/>
                  </a:lnTo>
                  <a:close/>
                </a:path>
              </a:pathLst>
            </a:custGeom>
            <a:solidFill>
              <a:srgbClr val="FFC000"/>
            </a:solidFill>
            <a:ln w="12573">
              <a:noFill/>
            </a:ln>
          </p:spPr>
          <p:txBody>
            <a:bodyPr wrap="square" lIns="0" tIns="0" rIns="0" bIns="0" rtlCol="0"/>
            <a:lstStyle/>
            <a:p>
              <a:endParaRPr dirty="0"/>
            </a:p>
          </p:txBody>
        </p:sp>
        <p:pic>
          <p:nvPicPr>
            <p:cNvPr id="5" name="object 5"/>
            <p:cNvPicPr/>
            <p:nvPr/>
          </p:nvPicPr>
          <p:blipFill>
            <a:blip r:embed="rId3" cstate="print"/>
            <a:stretch>
              <a:fillRect/>
            </a:stretch>
          </p:blipFill>
          <p:spPr>
            <a:xfrm>
              <a:off x="6515100" y="2297430"/>
              <a:ext cx="1219200" cy="609600"/>
            </a:xfrm>
            <a:prstGeom prst="rect">
              <a:avLst/>
            </a:prstGeom>
          </p:spPr>
        </p:pic>
        <p:pic>
          <p:nvPicPr>
            <p:cNvPr id="8" name="object 8"/>
            <p:cNvPicPr/>
            <p:nvPr/>
          </p:nvPicPr>
          <p:blipFill>
            <a:blip r:embed="rId4" cstate="print"/>
            <a:stretch>
              <a:fillRect/>
            </a:stretch>
          </p:blipFill>
          <p:spPr>
            <a:xfrm>
              <a:off x="6248400" y="3733800"/>
              <a:ext cx="1752600" cy="836929"/>
            </a:xfrm>
            <a:prstGeom prst="rect">
              <a:avLst/>
            </a:prstGeom>
          </p:spPr>
        </p:pic>
        <p:sp>
          <p:nvSpPr>
            <p:cNvPr id="10" name="object 10"/>
            <p:cNvSpPr/>
            <p:nvPr/>
          </p:nvSpPr>
          <p:spPr>
            <a:xfrm>
              <a:off x="2846070" y="2132329"/>
              <a:ext cx="2819400" cy="698500"/>
            </a:xfrm>
            <a:custGeom>
              <a:avLst/>
              <a:gdLst/>
              <a:ahLst/>
              <a:cxnLst/>
              <a:rect l="l" t="t" r="r" b="b"/>
              <a:pathLst>
                <a:path w="2819400" h="698500">
                  <a:moveTo>
                    <a:pt x="2819400" y="0"/>
                  </a:moveTo>
                  <a:lnTo>
                    <a:pt x="0" y="0"/>
                  </a:lnTo>
                  <a:lnTo>
                    <a:pt x="0" y="1270"/>
                  </a:lnTo>
                  <a:lnTo>
                    <a:pt x="0" y="698500"/>
                  </a:lnTo>
                  <a:lnTo>
                    <a:pt x="1270" y="698500"/>
                  </a:lnTo>
                  <a:lnTo>
                    <a:pt x="1270" y="1270"/>
                  </a:lnTo>
                  <a:lnTo>
                    <a:pt x="2818130" y="1270"/>
                  </a:lnTo>
                  <a:lnTo>
                    <a:pt x="2818130" y="698500"/>
                  </a:lnTo>
                  <a:lnTo>
                    <a:pt x="2819400" y="698500"/>
                  </a:lnTo>
                  <a:lnTo>
                    <a:pt x="2819400" y="1270"/>
                  </a:lnTo>
                  <a:lnTo>
                    <a:pt x="2819400" y="0"/>
                  </a:lnTo>
                  <a:close/>
                </a:path>
              </a:pathLst>
            </a:custGeom>
            <a:solidFill>
              <a:srgbClr val="FFFFFF"/>
            </a:solidFill>
          </p:spPr>
          <p:txBody>
            <a:bodyPr wrap="square" lIns="0" tIns="0" rIns="0" bIns="0" rtlCol="0"/>
            <a:lstStyle/>
            <a:p>
              <a:endParaRPr/>
            </a:p>
          </p:txBody>
        </p:sp>
        <p:sp>
          <p:nvSpPr>
            <p:cNvPr id="11" name="object 11"/>
            <p:cNvSpPr/>
            <p:nvPr/>
          </p:nvSpPr>
          <p:spPr>
            <a:xfrm>
              <a:off x="2847340" y="2133599"/>
              <a:ext cx="2816860" cy="697230"/>
            </a:xfrm>
            <a:custGeom>
              <a:avLst/>
              <a:gdLst/>
              <a:ahLst/>
              <a:cxnLst/>
              <a:rect l="l" t="t" r="r" b="b"/>
              <a:pathLst>
                <a:path w="2816860" h="697230">
                  <a:moveTo>
                    <a:pt x="2816860" y="0"/>
                  </a:moveTo>
                  <a:lnTo>
                    <a:pt x="0" y="0"/>
                  </a:lnTo>
                  <a:lnTo>
                    <a:pt x="0" y="2540"/>
                  </a:lnTo>
                  <a:lnTo>
                    <a:pt x="0" y="695960"/>
                  </a:lnTo>
                  <a:lnTo>
                    <a:pt x="0" y="697230"/>
                  </a:lnTo>
                  <a:lnTo>
                    <a:pt x="679450" y="697230"/>
                  </a:lnTo>
                  <a:lnTo>
                    <a:pt x="679450" y="695960"/>
                  </a:lnTo>
                  <a:lnTo>
                    <a:pt x="1270" y="695960"/>
                  </a:lnTo>
                  <a:lnTo>
                    <a:pt x="1270" y="2540"/>
                  </a:lnTo>
                  <a:lnTo>
                    <a:pt x="2815590" y="2540"/>
                  </a:lnTo>
                  <a:lnTo>
                    <a:pt x="2815590" y="695960"/>
                  </a:lnTo>
                  <a:lnTo>
                    <a:pt x="1517650" y="695960"/>
                  </a:lnTo>
                  <a:lnTo>
                    <a:pt x="1517650" y="697230"/>
                  </a:lnTo>
                  <a:lnTo>
                    <a:pt x="2816860" y="697230"/>
                  </a:lnTo>
                  <a:lnTo>
                    <a:pt x="2816860" y="695960"/>
                  </a:lnTo>
                  <a:lnTo>
                    <a:pt x="2816860" y="2540"/>
                  </a:lnTo>
                  <a:lnTo>
                    <a:pt x="2816860" y="0"/>
                  </a:lnTo>
                  <a:close/>
                </a:path>
              </a:pathLst>
            </a:custGeom>
            <a:solidFill>
              <a:srgbClr val="FFFFFD"/>
            </a:solidFill>
          </p:spPr>
          <p:txBody>
            <a:bodyPr wrap="square" lIns="0" tIns="0" rIns="0" bIns="0" rtlCol="0"/>
            <a:lstStyle/>
            <a:p>
              <a:endParaRPr/>
            </a:p>
          </p:txBody>
        </p:sp>
        <p:sp>
          <p:nvSpPr>
            <p:cNvPr id="12" name="object 12"/>
            <p:cNvSpPr/>
            <p:nvPr/>
          </p:nvSpPr>
          <p:spPr>
            <a:xfrm>
              <a:off x="2848610" y="2136139"/>
              <a:ext cx="2814320" cy="693420"/>
            </a:xfrm>
            <a:custGeom>
              <a:avLst/>
              <a:gdLst/>
              <a:ahLst/>
              <a:cxnLst/>
              <a:rect l="l" t="t" r="r" b="b"/>
              <a:pathLst>
                <a:path w="2814320" h="693419">
                  <a:moveTo>
                    <a:pt x="2814320" y="0"/>
                  </a:moveTo>
                  <a:lnTo>
                    <a:pt x="0" y="0"/>
                  </a:lnTo>
                  <a:lnTo>
                    <a:pt x="0" y="1270"/>
                  </a:lnTo>
                  <a:lnTo>
                    <a:pt x="0" y="690880"/>
                  </a:lnTo>
                  <a:lnTo>
                    <a:pt x="0" y="693420"/>
                  </a:lnTo>
                  <a:lnTo>
                    <a:pt x="678180" y="693420"/>
                  </a:lnTo>
                  <a:lnTo>
                    <a:pt x="678180" y="690880"/>
                  </a:lnTo>
                  <a:lnTo>
                    <a:pt x="1270" y="690880"/>
                  </a:lnTo>
                  <a:lnTo>
                    <a:pt x="1270" y="1270"/>
                  </a:lnTo>
                  <a:lnTo>
                    <a:pt x="2813050" y="1270"/>
                  </a:lnTo>
                  <a:lnTo>
                    <a:pt x="2813050" y="690880"/>
                  </a:lnTo>
                  <a:lnTo>
                    <a:pt x="1516380" y="690880"/>
                  </a:lnTo>
                  <a:lnTo>
                    <a:pt x="1516380" y="693420"/>
                  </a:lnTo>
                  <a:lnTo>
                    <a:pt x="2814320" y="693420"/>
                  </a:lnTo>
                  <a:lnTo>
                    <a:pt x="2814320" y="690880"/>
                  </a:lnTo>
                  <a:lnTo>
                    <a:pt x="2814320" y="1270"/>
                  </a:lnTo>
                  <a:lnTo>
                    <a:pt x="2814320" y="0"/>
                  </a:lnTo>
                  <a:close/>
                </a:path>
              </a:pathLst>
            </a:custGeom>
            <a:solidFill>
              <a:srgbClr val="FFFDFC"/>
            </a:solidFill>
          </p:spPr>
          <p:txBody>
            <a:bodyPr wrap="square" lIns="0" tIns="0" rIns="0" bIns="0" rtlCol="0"/>
            <a:lstStyle/>
            <a:p>
              <a:endParaRPr/>
            </a:p>
          </p:txBody>
        </p:sp>
        <p:sp>
          <p:nvSpPr>
            <p:cNvPr id="13" name="object 13"/>
            <p:cNvSpPr/>
            <p:nvPr/>
          </p:nvSpPr>
          <p:spPr>
            <a:xfrm>
              <a:off x="2849880" y="2137409"/>
              <a:ext cx="2811780" cy="689610"/>
            </a:xfrm>
            <a:custGeom>
              <a:avLst/>
              <a:gdLst/>
              <a:ahLst/>
              <a:cxnLst/>
              <a:rect l="l" t="t" r="r" b="b"/>
              <a:pathLst>
                <a:path w="2811779" h="689610">
                  <a:moveTo>
                    <a:pt x="2811780" y="0"/>
                  </a:moveTo>
                  <a:lnTo>
                    <a:pt x="0" y="0"/>
                  </a:lnTo>
                  <a:lnTo>
                    <a:pt x="0" y="1270"/>
                  </a:lnTo>
                  <a:lnTo>
                    <a:pt x="0" y="688340"/>
                  </a:lnTo>
                  <a:lnTo>
                    <a:pt x="0" y="689610"/>
                  </a:lnTo>
                  <a:lnTo>
                    <a:pt x="676910" y="689610"/>
                  </a:lnTo>
                  <a:lnTo>
                    <a:pt x="676910" y="688340"/>
                  </a:lnTo>
                  <a:lnTo>
                    <a:pt x="2540" y="688340"/>
                  </a:lnTo>
                  <a:lnTo>
                    <a:pt x="2540" y="1270"/>
                  </a:lnTo>
                  <a:lnTo>
                    <a:pt x="2810510" y="1270"/>
                  </a:lnTo>
                  <a:lnTo>
                    <a:pt x="2810510" y="688340"/>
                  </a:lnTo>
                  <a:lnTo>
                    <a:pt x="1515110" y="688340"/>
                  </a:lnTo>
                  <a:lnTo>
                    <a:pt x="1515110" y="689610"/>
                  </a:lnTo>
                  <a:lnTo>
                    <a:pt x="2811780" y="689610"/>
                  </a:lnTo>
                  <a:lnTo>
                    <a:pt x="2811780" y="688340"/>
                  </a:lnTo>
                  <a:lnTo>
                    <a:pt x="2811780" y="1270"/>
                  </a:lnTo>
                  <a:lnTo>
                    <a:pt x="2811780" y="0"/>
                  </a:lnTo>
                  <a:close/>
                </a:path>
              </a:pathLst>
            </a:custGeom>
            <a:solidFill>
              <a:srgbClr val="FFFDFB"/>
            </a:solidFill>
          </p:spPr>
          <p:txBody>
            <a:bodyPr wrap="square" lIns="0" tIns="0" rIns="0" bIns="0" rtlCol="0"/>
            <a:lstStyle/>
            <a:p>
              <a:endParaRPr/>
            </a:p>
          </p:txBody>
        </p:sp>
        <p:sp>
          <p:nvSpPr>
            <p:cNvPr id="14" name="object 14"/>
            <p:cNvSpPr/>
            <p:nvPr/>
          </p:nvSpPr>
          <p:spPr>
            <a:xfrm>
              <a:off x="2852420" y="2138679"/>
              <a:ext cx="2807970" cy="687070"/>
            </a:xfrm>
            <a:custGeom>
              <a:avLst/>
              <a:gdLst/>
              <a:ahLst/>
              <a:cxnLst/>
              <a:rect l="l" t="t" r="r" b="b"/>
              <a:pathLst>
                <a:path w="2807970" h="687069">
                  <a:moveTo>
                    <a:pt x="2807970" y="0"/>
                  </a:moveTo>
                  <a:lnTo>
                    <a:pt x="0" y="0"/>
                  </a:lnTo>
                  <a:lnTo>
                    <a:pt x="0" y="1270"/>
                  </a:lnTo>
                  <a:lnTo>
                    <a:pt x="0" y="685800"/>
                  </a:lnTo>
                  <a:lnTo>
                    <a:pt x="0" y="687070"/>
                  </a:lnTo>
                  <a:lnTo>
                    <a:pt x="674370" y="687070"/>
                  </a:lnTo>
                  <a:lnTo>
                    <a:pt x="674370" y="685800"/>
                  </a:lnTo>
                  <a:lnTo>
                    <a:pt x="1270" y="685800"/>
                  </a:lnTo>
                  <a:lnTo>
                    <a:pt x="1270" y="1270"/>
                  </a:lnTo>
                  <a:lnTo>
                    <a:pt x="2805430" y="1270"/>
                  </a:lnTo>
                  <a:lnTo>
                    <a:pt x="2805430" y="685800"/>
                  </a:lnTo>
                  <a:lnTo>
                    <a:pt x="1512570" y="685800"/>
                  </a:lnTo>
                  <a:lnTo>
                    <a:pt x="1512570" y="687070"/>
                  </a:lnTo>
                  <a:lnTo>
                    <a:pt x="2807957" y="687070"/>
                  </a:lnTo>
                  <a:lnTo>
                    <a:pt x="2807957" y="685800"/>
                  </a:lnTo>
                  <a:lnTo>
                    <a:pt x="2807970" y="1270"/>
                  </a:lnTo>
                  <a:lnTo>
                    <a:pt x="2807970" y="0"/>
                  </a:lnTo>
                  <a:close/>
                </a:path>
              </a:pathLst>
            </a:custGeom>
            <a:solidFill>
              <a:srgbClr val="FFFCFA"/>
            </a:solidFill>
          </p:spPr>
          <p:txBody>
            <a:bodyPr wrap="square" lIns="0" tIns="0" rIns="0" bIns="0" rtlCol="0"/>
            <a:lstStyle/>
            <a:p>
              <a:endParaRPr/>
            </a:p>
          </p:txBody>
        </p:sp>
        <p:sp>
          <p:nvSpPr>
            <p:cNvPr id="15" name="object 15"/>
            <p:cNvSpPr/>
            <p:nvPr/>
          </p:nvSpPr>
          <p:spPr>
            <a:xfrm>
              <a:off x="2853690" y="2139949"/>
              <a:ext cx="2804160" cy="684530"/>
            </a:xfrm>
            <a:custGeom>
              <a:avLst/>
              <a:gdLst/>
              <a:ahLst/>
              <a:cxnLst/>
              <a:rect l="l" t="t" r="r" b="b"/>
              <a:pathLst>
                <a:path w="2804160" h="684530">
                  <a:moveTo>
                    <a:pt x="2804160" y="683260"/>
                  </a:moveTo>
                  <a:lnTo>
                    <a:pt x="1511300" y="683260"/>
                  </a:lnTo>
                  <a:lnTo>
                    <a:pt x="1511300" y="684530"/>
                  </a:lnTo>
                  <a:lnTo>
                    <a:pt x="2804160" y="684530"/>
                  </a:lnTo>
                  <a:lnTo>
                    <a:pt x="2804160" y="683260"/>
                  </a:lnTo>
                  <a:close/>
                </a:path>
                <a:path w="2804160" h="684530">
                  <a:moveTo>
                    <a:pt x="2804160" y="0"/>
                  </a:moveTo>
                  <a:lnTo>
                    <a:pt x="0" y="0"/>
                  </a:lnTo>
                  <a:lnTo>
                    <a:pt x="0" y="1270"/>
                  </a:lnTo>
                  <a:lnTo>
                    <a:pt x="0" y="683260"/>
                  </a:lnTo>
                  <a:lnTo>
                    <a:pt x="0" y="684530"/>
                  </a:lnTo>
                  <a:lnTo>
                    <a:pt x="673100" y="684530"/>
                  </a:lnTo>
                  <a:lnTo>
                    <a:pt x="673100" y="683260"/>
                  </a:lnTo>
                  <a:lnTo>
                    <a:pt x="1270" y="683260"/>
                  </a:lnTo>
                  <a:lnTo>
                    <a:pt x="1270" y="1270"/>
                  </a:lnTo>
                  <a:lnTo>
                    <a:pt x="2804160" y="1270"/>
                  </a:lnTo>
                  <a:lnTo>
                    <a:pt x="2804160" y="0"/>
                  </a:lnTo>
                  <a:close/>
                </a:path>
              </a:pathLst>
            </a:custGeom>
            <a:solidFill>
              <a:srgbClr val="FFFBF9"/>
            </a:solidFill>
          </p:spPr>
          <p:txBody>
            <a:bodyPr wrap="square" lIns="0" tIns="0" rIns="0" bIns="0" rtlCol="0"/>
            <a:lstStyle/>
            <a:p>
              <a:endParaRPr/>
            </a:p>
          </p:txBody>
        </p:sp>
        <p:sp>
          <p:nvSpPr>
            <p:cNvPr id="16" name="object 16"/>
            <p:cNvSpPr/>
            <p:nvPr/>
          </p:nvSpPr>
          <p:spPr>
            <a:xfrm>
              <a:off x="2854960" y="2141219"/>
              <a:ext cx="2802890" cy="681990"/>
            </a:xfrm>
            <a:custGeom>
              <a:avLst/>
              <a:gdLst/>
              <a:ahLst/>
              <a:cxnLst/>
              <a:rect l="l" t="t" r="r" b="b"/>
              <a:pathLst>
                <a:path w="2802890" h="681989">
                  <a:moveTo>
                    <a:pt x="2802890" y="0"/>
                  </a:moveTo>
                  <a:lnTo>
                    <a:pt x="0" y="0"/>
                  </a:lnTo>
                  <a:lnTo>
                    <a:pt x="0" y="1270"/>
                  </a:lnTo>
                  <a:lnTo>
                    <a:pt x="0" y="680720"/>
                  </a:lnTo>
                  <a:lnTo>
                    <a:pt x="0" y="681990"/>
                  </a:lnTo>
                  <a:lnTo>
                    <a:pt x="671830" y="681990"/>
                  </a:lnTo>
                  <a:lnTo>
                    <a:pt x="671830" y="680720"/>
                  </a:lnTo>
                  <a:lnTo>
                    <a:pt x="1270" y="680720"/>
                  </a:lnTo>
                  <a:lnTo>
                    <a:pt x="1270" y="1270"/>
                  </a:lnTo>
                  <a:lnTo>
                    <a:pt x="2800350" y="1270"/>
                  </a:lnTo>
                  <a:lnTo>
                    <a:pt x="2800350" y="680720"/>
                  </a:lnTo>
                  <a:lnTo>
                    <a:pt x="1510030" y="680720"/>
                  </a:lnTo>
                  <a:lnTo>
                    <a:pt x="1510030" y="681990"/>
                  </a:lnTo>
                  <a:lnTo>
                    <a:pt x="2802890" y="681990"/>
                  </a:lnTo>
                  <a:lnTo>
                    <a:pt x="2802890" y="680720"/>
                  </a:lnTo>
                  <a:lnTo>
                    <a:pt x="2802890" y="1270"/>
                  </a:lnTo>
                  <a:lnTo>
                    <a:pt x="2802890" y="0"/>
                  </a:lnTo>
                  <a:close/>
                </a:path>
              </a:pathLst>
            </a:custGeom>
            <a:solidFill>
              <a:srgbClr val="FFFBF8"/>
            </a:solidFill>
          </p:spPr>
          <p:txBody>
            <a:bodyPr wrap="square" lIns="0" tIns="0" rIns="0" bIns="0" rtlCol="0"/>
            <a:lstStyle/>
            <a:p>
              <a:endParaRPr/>
            </a:p>
          </p:txBody>
        </p:sp>
        <p:sp>
          <p:nvSpPr>
            <p:cNvPr id="17" name="object 17"/>
            <p:cNvSpPr/>
            <p:nvPr/>
          </p:nvSpPr>
          <p:spPr>
            <a:xfrm>
              <a:off x="2856230" y="2142489"/>
              <a:ext cx="2799080" cy="679450"/>
            </a:xfrm>
            <a:custGeom>
              <a:avLst/>
              <a:gdLst/>
              <a:ahLst/>
              <a:cxnLst/>
              <a:rect l="l" t="t" r="r" b="b"/>
              <a:pathLst>
                <a:path w="2799079" h="679450">
                  <a:moveTo>
                    <a:pt x="2799080" y="0"/>
                  </a:moveTo>
                  <a:lnTo>
                    <a:pt x="0" y="0"/>
                  </a:lnTo>
                  <a:lnTo>
                    <a:pt x="0" y="1270"/>
                  </a:lnTo>
                  <a:lnTo>
                    <a:pt x="0" y="678180"/>
                  </a:lnTo>
                  <a:lnTo>
                    <a:pt x="0" y="679450"/>
                  </a:lnTo>
                  <a:lnTo>
                    <a:pt x="670560" y="679450"/>
                  </a:lnTo>
                  <a:lnTo>
                    <a:pt x="670560" y="678180"/>
                  </a:lnTo>
                  <a:lnTo>
                    <a:pt x="1270" y="678180"/>
                  </a:lnTo>
                  <a:lnTo>
                    <a:pt x="1270" y="1270"/>
                  </a:lnTo>
                  <a:lnTo>
                    <a:pt x="2797810" y="1270"/>
                  </a:lnTo>
                  <a:lnTo>
                    <a:pt x="2797810" y="678180"/>
                  </a:lnTo>
                  <a:lnTo>
                    <a:pt x="1508760" y="678180"/>
                  </a:lnTo>
                  <a:lnTo>
                    <a:pt x="1508760" y="679450"/>
                  </a:lnTo>
                  <a:lnTo>
                    <a:pt x="2799080" y="679450"/>
                  </a:lnTo>
                  <a:lnTo>
                    <a:pt x="2799080" y="678180"/>
                  </a:lnTo>
                  <a:lnTo>
                    <a:pt x="2799080" y="1270"/>
                  </a:lnTo>
                  <a:lnTo>
                    <a:pt x="2799080" y="0"/>
                  </a:lnTo>
                  <a:close/>
                </a:path>
              </a:pathLst>
            </a:custGeom>
            <a:solidFill>
              <a:srgbClr val="FFFAF8"/>
            </a:solidFill>
          </p:spPr>
          <p:txBody>
            <a:bodyPr wrap="square" lIns="0" tIns="0" rIns="0" bIns="0" rtlCol="0"/>
            <a:lstStyle/>
            <a:p>
              <a:endParaRPr/>
            </a:p>
          </p:txBody>
        </p:sp>
        <p:sp>
          <p:nvSpPr>
            <p:cNvPr id="18" name="object 18"/>
            <p:cNvSpPr/>
            <p:nvPr/>
          </p:nvSpPr>
          <p:spPr>
            <a:xfrm>
              <a:off x="2857500" y="2143759"/>
              <a:ext cx="2796540" cy="676910"/>
            </a:xfrm>
            <a:custGeom>
              <a:avLst/>
              <a:gdLst/>
              <a:ahLst/>
              <a:cxnLst/>
              <a:rect l="l" t="t" r="r" b="b"/>
              <a:pathLst>
                <a:path w="2796540" h="676910">
                  <a:moveTo>
                    <a:pt x="2796540" y="0"/>
                  </a:moveTo>
                  <a:lnTo>
                    <a:pt x="0" y="0"/>
                  </a:lnTo>
                  <a:lnTo>
                    <a:pt x="0" y="1270"/>
                  </a:lnTo>
                  <a:lnTo>
                    <a:pt x="0" y="675640"/>
                  </a:lnTo>
                  <a:lnTo>
                    <a:pt x="0" y="676910"/>
                  </a:lnTo>
                  <a:lnTo>
                    <a:pt x="669290" y="676910"/>
                  </a:lnTo>
                  <a:lnTo>
                    <a:pt x="669290" y="675640"/>
                  </a:lnTo>
                  <a:lnTo>
                    <a:pt x="1270" y="675640"/>
                  </a:lnTo>
                  <a:lnTo>
                    <a:pt x="1270" y="1270"/>
                  </a:lnTo>
                  <a:lnTo>
                    <a:pt x="2795270" y="1270"/>
                  </a:lnTo>
                  <a:lnTo>
                    <a:pt x="2795270" y="675640"/>
                  </a:lnTo>
                  <a:lnTo>
                    <a:pt x="1507490" y="675640"/>
                  </a:lnTo>
                  <a:lnTo>
                    <a:pt x="1507490" y="676910"/>
                  </a:lnTo>
                  <a:lnTo>
                    <a:pt x="2796527" y="676910"/>
                  </a:lnTo>
                  <a:lnTo>
                    <a:pt x="2796527" y="675640"/>
                  </a:lnTo>
                  <a:lnTo>
                    <a:pt x="2796540" y="1270"/>
                  </a:lnTo>
                  <a:lnTo>
                    <a:pt x="2796540" y="0"/>
                  </a:lnTo>
                  <a:close/>
                </a:path>
              </a:pathLst>
            </a:custGeom>
            <a:solidFill>
              <a:srgbClr val="FFFAF7"/>
            </a:solidFill>
          </p:spPr>
          <p:txBody>
            <a:bodyPr wrap="square" lIns="0" tIns="0" rIns="0" bIns="0" rtlCol="0"/>
            <a:lstStyle/>
            <a:p>
              <a:endParaRPr/>
            </a:p>
          </p:txBody>
        </p:sp>
        <p:sp>
          <p:nvSpPr>
            <p:cNvPr id="19" name="object 19"/>
            <p:cNvSpPr/>
            <p:nvPr/>
          </p:nvSpPr>
          <p:spPr>
            <a:xfrm>
              <a:off x="2858770" y="2145029"/>
              <a:ext cx="2794000" cy="674370"/>
            </a:xfrm>
            <a:custGeom>
              <a:avLst/>
              <a:gdLst/>
              <a:ahLst/>
              <a:cxnLst/>
              <a:rect l="l" t="t" r="r" b="b"/>
              <a:pathLst>
                <a:path w="2794000" h="674369">
                  <a:moveTo>
                    <a:pt x="2794000" y="0"/>
                  </a:moveTo>
                  <a:lnTo>
                    <a:pt x="0" y="0"/>
                  </a:lnTo>
                  <a:lnTo>
                    <a:pt x="0" y="1270"/>
                  </a:lnTo>
                  <a:lnTo>
                    <a:pt x="0" y="673100"/>
                  </a:lnTo>
                  <a:lnTo>
                    <a:pt x="0" y="674370"/>
                  </a:lnTo>
                  <a:lnTo>
                    <a:pt x="668020" y="674370"/>
                  </a:lnTo>
                  <a:lnTo>
                    <a:pt x="668020" y="673100"/>
                  </a:lnTo>
                  <a:lnTo>
                    <a:pt x="1270" y="673100"/>
                  </a:lnTo>
                  <a:lnTo>
                    <a:pt x="1270" y="1270"/>
                  </a:lnTo>
                  <a:lnTo>
                    <a:pt x="2792730" y="1270"/>
                  </a:lnTo>
                  <a:lnTo>
                    <a:pt x="2792730" y="673100"/>
                  </a:lnTo>
                  <a:lnTo>
                    <a:pt x="1506220" y="673100"/>
                  </a:lnTo>
                  <a:lnTo>
                    <a:pt x="1506220" y="674370"/>
                  </a:lnTo>
                  <a:lnTo>
                    <a:pt x="2794000" y="674370"/>
                  </a:lnTo>
                  <a:lnTo>
                    <a:pt x="2794000" y="673100"/>
                  </a:lnTo>
                  <a:lnTo>
                    <a:pt x="2794000" y="1270"/>
                  </a:lnTo>
                  <a:lnTo>
                    <a:pt x="2794000" y="0"/>
                  </a:lnTo>
                  <a:close/>
                </a:path>
              </a:pathLst>
            </a:custGeom>
            <a:solidFill>
              <a:srgbClr val="FFF9F6"/>
            </a:solidFill>
          </p:spPr>
          <p:txBody>
            <a:bodyPr wrap="square" lIns="0" tIns="0" rIns="0" bIns="0" rtlCol="0"/>
            <a:lstStyle/>
            <a:p>
              <a:endParaRPr/>
            </a:p>
          </p:txBody>
        </p:sp>
        <p:sp>
          <p:nvSpPr>
            <p:cNvPr id="20" name="object 20"/>
            <p:cNvSpPr/>
            <p:nvPr/>
          </p:nvSpPr>
          <p:spPr>
            <a:xfrm>
              <a:off x="2860040" y="2146299"/>
              <a:ext cx="2791460" cy="671830"/>
            </a:xfrm>
            <a:custGeom>
              <a:avLst/>
              <a:gdLst/>
              <a:ahLst/>
              <a:cxnLst/>
              <a:rect l="l" t="t" r="r" b="b"/>
              <a:pathLst>
                <a:path w="2791460" h="671830">
                  <a:moveTo>
                    <a:pt x="2791460" y="0"/>
                  </a:moveTo>
                  <a:lnTo>
                    <a:pt x="0" y="0"/>
                  </a:lnTo>
                  <a:lnTo>
                    <a:pt x="0" y="1270"/>
                  </a:lnTo>
                  <a:lnTo>
                    <a:pt x="0" y="670560"/>
                  </a:lnTo>
                  <a:lnTo>
                    <a:pt x="0" y="671830"/>
                  </a:lnTo>
                  <a:lnTo>
                    <a:pt x="666750" y="671830"/>
                  </a:lnTo>
                  <a:lnTo>
                    <a:pt x="666750" y="670560"/>
                  </a:lnTo>
                  <a:lnTo>
                    <a:pt x="1270" y="670560"/>
                  </a:lnTo>
                  <a:lnTo>
                    <a:pt x="1270" y="1270"/>
                  </a:lnTo>
                  <a:lnTo>
                    <a:pt x="2790190" y="1270"/>
                  </a:lnTo>
                  <a:lnTo>
                    <a:pt x="2790190" y="670560"/>
                  </a:lnTo>
                  <a:lnTo>
                    <a:pt x="1504950" y="670560"/>
                  </a:lnTo>
                  <a:lnTo>
                    <a:pt x="1504950" y="671830"/>
                  </a:lnTo>
                  <a:lnTo>
                    <a:pt x="2791460" y="671830"/>
                  </a:lnTo>
                  <a:lnTo>
                    <a:pt x="2791460" y="670560"/>
                  </a:lnTo>
                  <a:lnTo>
                    <a:pt x="2791460" y="1270"/>
                  </a:lnTo>
                  <a:lnTo>
                    <a:pt x="2791460" y="0"/>
                  </a:lnTo>
                  <a:close/>
                </a:path>
              </a:pathLst>
            </a:custGeom>
            <a:solidFill>
              <a:srgbClr val="FFF8F5"/>
            </a:solidFill>
          </p:spPr>
          <p:txBody>
            <a:bodyPr wrap="square" lIns="0" tIns="0" rIns="0" bIns="0" rtlCol="0"/>
            <a:lstStyle/>
            <a:p>
              <a:endParaRPr/>
            </a:p>
          </p:txBody>
        </p:sp>
        <p:sp>
          <p:nvSpPr>
            <p:cNvPr id="21" name="object 21"/>
            <p:cNvSpPr/>
            <p:nvPr/>
          </p:nvSpPr>
          <p:spPr>
            <a:xfrm>
              <a:off x="2861310" y="2147569"/>
              <a:ext cx="2788920" cy="669290"/>
            </a:xfrm>
            <a:custGeom>
              <a:avLst/>
              <a:gdLst/>
              <a:ahLst/>
              <a:cxnLst/>
              <a:rect l="l" t="t" r="r" b="b"/>
              <a:pathLst>
                <a:path w="2788920" h="669289">
                  <a:moveTo>
                    <a:pt x="2788920" y="0"/>
                  </a:moveTo>
                  <a:lnTo>
                    <a:pt x="0" y="0"/>
                  </a:lnTo>
                  <a:lnTo>
                    <a:pt x="0" y="1270"/>
                  </a:lnTo>
                  <a:lnTo>
                    <a:pt x="0" y="668020"/>
                  </a:lnTo>
                  <a:lnTo>
                    <a:pt x="0" y="669290"/>
                  </a:lnTo>
                  <a:lnTo>
                    <a:pt x="665480" y="669290"/>
                  </a:lnTo>
                  <a:lnTo>
                    <a:pt x="665480" y="668020"/>
                  </a:lnTo>
                  <a:lnTo>
                    <a:pt x="1270" y="668020"/>
                  </a:lnTo>
                  <a:lnTo>
                    <a:pt x="1270" y="1270"/>
                  </a:lnTo>
                  <a:lnTo>
                    <a:pt x="2787650" y="1270"/>
                  </a:lnTo>
                  <a:lnTo>
                    <a:pt x="2787650" y="668020"/>
                  </a:lnTo>
                  <a:lnTo>
                    <a:pt x="1503680" y="668020"/>
                  </a:lnTo>
                  <a:lnTo>
                    <a:pt x="1503680" y="669290"/>
                  </a:lnTo>
                  <a:lnTo>
                    <a:pt x="2788920" y="669290"/>
                  </a:lnTo>
                  <a:lnTo>
                    <a:pt x="2788920" y="668020"/>
                  </a:lnTo>
                  <a:lnTo>
                    <a:pt x="2788920" y="1270"/>
                  </a:lnTo>
                  <a:lnTo>
                    <a:pt x="2788920" y="0"/>
                  </a:lnTo>
                  <a:close/>
                </a:path>
              </a:pathLst>
            </a:custGeom>
            <a:solidFill>
              <a:srgbClr val="FFF8F4"/>
            </a:solidFill>
          </p:spPr>
          <p:txBody>
            <a:bodyPr wrap="square" lIns="0" tIns="0" rIns="0" bIns="0" rtlCol="0"/>
            <a:lstStyle/>
            <a:p>
              <a:endParaRPr/>
            </a:p>
          </p:txBody>
        </p:sp>
        <p:sp>
          <p:nvSpPr>
            <p:cNvPr id="22" name="object 22"/>
            <p:cNvSpPr/>
            <p:nvPr/>
          </p:nvSpPr>
          <p:spPr>
            <a:xfrm>
              <a:off x="2862580" y="2148839"/>
              <a:ext cx="2786380" cy="666750"/>
            </a:xfrm>
            <a:custGeom>
              <a:avLst/>
              <a:gdLst/>
              <a:ahLst/>
              <a:cxnLst/>
              <a:rect l="l" t="t" r="r" b="b"/>
              <a:pathLst>
                <a:path w="2786379" h="666750">
                  <a:moveTo>
                    <a:pt x="2786380" y="0"/>
                  </a:moveTo>
                  <a:lnTo>
                    <a:pt x="0" y="0"/>
                  </a:lnTo>
                  <a:lnTo>
                    <a:pt x="0" y="1270"/>
                  </a:lnTo>
                  <a:lnTo>
                    <a:pt x="0" y="665480"/>
                  </a:lnTo>
                  <a:lnTo>
                    <a:pt x="0" y="666750"/>
                  </a:lnTo>
                  <a:lnTo>
                    <a:pt x="664210" y="666750"/>
                  </a:lnTo>
                  <a:lnTo>
                    <a:pt x="664210" y="665480"/>
                  </a:lnTo>
                  <a:lnTo>
                    <a:pt x="1270" y="665480"/>
                  </a:lnTo>
                  <a:lnTo>
                    <a:pt x="1270" y="1270"/>
                  </a:lnTo>
                  <a:lnTo>
                    <a:pt x="2785110" y="1270"/>
                  </a:lnTo>
                  <a:lnTo>
                    <a:pt x="2785110" y="665480"/>
                  </a:lnTo>
                  <a:lnTo>
                    <a:pt x="1502410" y="665480"/>
                  </a:lnTo>
                  <a:lnTo>
                    <a:pt x="1502410" y="666750"/>
                  </a:lnTo>
                  <a:lnTo>
                    <a:pt x="2786380" y="666750"/>
                  </a:lnTo>
                  <a:lnTo>
                    <a:pt x="2786380" y="665480"/>
                  </a:lnTo>
                  <a:lnTo>
                    <a:pt x="2786380" y="1270"/>
                  </a:lnTo>
                  <a:lnTo>
                    <a:pt x="2786380" y="0"/>
                  </a:lnTo>
                  <a:close/>
                </a:path>
              </a:pathLst>
            </a:custGeom>
            <a:solidFill>
              <a:srgbClr val="FFF8F3"/>
            </a:solidFill>
          </p:spPr>
          <p:txBody>
            <a:bodyPr wrap="square" lIns="0" tIns="0" rIns="0" bIns="0" rtlCol="0"/>
            <a:lstStyle/>
            <a:p>
              <a:endParaRPr/>
            </a:p>
          </p:txBody>
        </p:sp>
        <p:sp>
          <p:nvSpPr>
            <p:cNvPr id="23" name="object 23"/>
            <p:cNvSpPr/>
            <p:nvPr/>
          </p:nvSpPr>
          <p:spPr>
            <a:xfrm>
              <a:off x="2863850" y="2150109"/>
              <a:ext cx="2783840" cy="664210"/>
            </a:xfrm>
            <a:custGeom>
              <a:avLst/>
              <a:gdLst/>
              <a:ahLst/>
              <a:cxnLst/>
              <a:rect l="l" t="t" r="r" b="b"/>
              <a:pathLst>
                <a:path w="2783840" h="664210">
                  <a:moveTo>
                    <a:pt x="2783840" y="0"/>
                  </a:moveTo>
                  <a:lnTo>
                    <a:pt x="0" y="0"/>
                  </a:lnTo>
                  <a:lnTo>
                    <a:pt x="0" y="2540"/>
                  </a:lnTo>
                  <a:lnTo>
                    <a:pt x="0" y="662940"/>
                  </a:lnTo>
                  <a:lnTo>
                    <a:pt x="0" y="664210"/>
                  </a:lnTo>
                  <a:lnTo>
                    <a:pt x="662940" y="664210"/>
                  </a:lnTo>
                  <a:lnTo>
                    <a:pt x="662940" y="662940"/>
                  </a:lnTo>
                  <a:lnTo>
                    <a:pt x="1270" y="662940"/>
                  </a:lnTo>
                  <a:lnTo>
                    <a:pt x="1270" y="2540"/>
                  </a:lnTo>
                  <a:lnTo>
                    <a:pt x="2782570" y="2540"/>
                  </a:lnTo>
                  <a:lnTo>
                    <a:pt x="2782570" y="662940"/>
                  </a:lnTo>
                  <a:lnTo>
                    <a:pt x="1501140" y="662940"/>
                  </a:lnTo>
                  <a:lnTo>
                    <a:pt x="1501140" y="664210"/>
                  </a:lnTo>
                  <a:lnTo>
                    <a:pt x="2783827" y="664210"/>
                  </a:lnTo>
                  <a:lnTo>
                    <a:pt x="2783827" y="662940"/>
                  </a:lnTo>
                  <a:lnTo>
                    <a:pt x="2783840" y="2540"/>
                  </a:lnTo>
                  <a:lnTo>
                    <a:pt x="2783840" y="0"/>
                  </a:lnTo>
                  <a:close/>
                </a:path>
              </a:pathLst>
            </a:custGeom>
            <a:solidFill>
              <a:srgbClr val="FFF8F1"/>
            </a:solidFill>
          </p:spPr>
          <p:txBody>
            <a:bodyPr wrap="square" lIns="0" tIns="0" rIns="0" bIns="0" rtlCol="0"/>
            <a:lstStyle/>
            <a:p>
              <a:endParaRPr/>
            </a:p>
          </p:txBody>
        </p:sp>
        <p:sp>
          <p:nvSpPr>
            <p:cNvPr id="24" name="object 24"/>
            <p:cNvSpPr/>
            <p:nvPr/>
          </p:nvSpPr>
          <p:spPr>
            <a:xfrm>
              <a:off x="2865120" y="2152649"/>
              <a:ext cx="2781300" cy="660400"/>
            </a:xfrm>
            <a:custGeom>
              <a:avLst/>
              <a:gdLst/>
              <a:ahLst/>
              <a:cxnLst/>
              <a:rect l="l" t="t" r="r" b="b"/>
              <a:pathLst>
                <a:path w="2781300" h="660400">
                  <a:moveTo>
                    <a:pt x="661670" y="657872"/>
                  </a:moveTo>
                  <a:lnTo>
                    <a:pt x="0" y="657872"/>
                  </a:lnTo>
                  <a:lnTo>
                    <a:pt x="0" y="660400"/>
                  </a:lnTo>
                  <a:lnTo>
                    <a:pt x="661670" y="660400"/>
                  </a:lnTo>
                  <a:lnTo>
                    <a:pt x="661670" y="657872"/>
                  </a:lnTo>
                  <a:close/>
                </a:path>
                <a:path w="2781300" h="660400">
                  <a:moveTo>
                    <a:pt x="2781300" y="657872"/>
                  </a:moveTo>
                  <a:lnTo>
                    <a:pt x="1499870" y="657872"/>
                  </a:lnTo>
                  <a:lnTo>
                    <a:pt x="1499870" y="660400"/>
                  </a:lnTo>
                  <a:lnTo>
                    <a:pt x="2781300" y="660400"/>
                  </a:lnTo>
                  <a:lnTo>
                    <a:pt x="2781300" y="657872"/>
                  </a:lnTo>
                  <a:close/>
                </a:path>
                <a:path w="2781300" h="660400">
                  <a:moveTo>
                    <a:pt x="2781300" y="0"/>
                  </a:moveTo>
                  <a:lnTo>
                    <a:pt x="0" y="0"/>
                  </a:lnTo>
                  <a:lnTo>
                    <a:pt x="0" y="1270"/>
                  </a:lnTo>
                  <a:lnTo>
                    <a:pt x="0" y="657860"/>
                  </a:lnTo>
                  <a:lnTo>
                    <a:pt x="1270" y="657860"/>
                  </a:lnTo>
                  <a:lnTo>
                    <a:pt x="1270" y="1270"/>
                  </a:lnTo>
                  <a:lnTo>
                    <a:pt x="2780030" y="1270"/>
                  </a:lnTo>
                  <a:lnTo>
                    <a:pt x="2780030" y="657860"/>
                  </a:lnTo>
                  <a:lnTo>
                    <a:pt x="2781300" y="657860"/>
                  </a:lnTo>
                  <a:lnTo>
                    <a:pt x="2781300" y="1270"/>
                  </a:lnTo>
                  <a:lnTo>
                    <a:pt x="2781300" y="0"/>
                  </a:lnTo>
                  <a:close/>
                </a:path>
              </a:pathLst>
            </a:custGeom>
            <a:solidFill>
              <a:srgbClr val="FFF7F0"/>
            </a:solidFill>
          </p:spPr>
          <p:txBody>
            <a:bodyPr wrap="square" lIns="0" tIns="0" rIns="0" bIns="0" rtlCol="0"/>
            <a:lstStyle/>
            <a:p>
              <a:endParaRPr/>
            </a:p>
          </p:txBody>
        </p:sp>
        <p:sp>
          <p:nvSpPr>
            <p:cNvPr id="25" name="object 25"/>
            <p:cNvSpPr/>
            <p:nvPr/>
          </p:nvSpPr>
          <p:spPr>
            <a:xfrm>
              <a:off x="2866390" y="2153919"/>
              <a:ext cx="2778760" cy="656590"/>
            </a:xfrm>
            <a:custGeom>
              <a:avLst/>
              <a:gdLst/>
              <a:ahLst/>
              <a:cxnLst/>
              <a:rect l="l" t="t" r="r" b="b"/>
              <a:pathLst>
                <a:path w="2778760" h="656589">
                  <a:moveTo>
                    <a:pt x="2778760" y="0"/>
                  </a:moveTo>
                  <a:lnTo>
                    <a:pt x="0" y="0"/>
                  </a:lnTo>
                  <a:lnTo>
                    <a:pt x="0" y="1270"/>
                  </a:lnTo>
                  <a:lnTo>
                    <a:pt x="0" y="656590"/>
                  </a:lnTo>
                  <a:lnTo>
                    <a:pt x="1270" y="656590"/>
                  </a:lnTo>
                  <a:lnTo>
                    <a:pt x="1270" y="1270"/>
                  </a:lnTo>
                  <a:lnTo>
                    <a:pt x="2777490" y="1270"/>
                  </a:lnTo>
                  <a:lnTo>
                    <a:pt x="2777490" y="656590"/>
                  </a:lnTo>
                  <a:lnTo>
                    <a:pt x="2778760" y="656590"/>
                  </a:lnTo>
                  <a:lnTo>
                    <a:pt x="2778760" y="1270"/>
                  </a:lnTo>
                  <a:lnTo>
                    <a:pt x="2778760" y="0"/>
                  </a:lnTo>
                  <a:close/>
                </a:path>
              </a:pathLst>
            </a:custGeom>
            <a:solidFill>
              <a:srgbClr val="FFF6EF"/>
            </a:solidFill>
          </p:spPr>
          <p:txBody>
            <a:bodyPr wrap="square" lIns="0" tIns="0" rIns="0" bIns="0" rtlCol="0"/>
            <a:lstStyle/>
            <a:p>
              <a:endParaRPr/>
            </a:p>
          </p:txBody>
        </p:sp>
        <p:sp>
          <p:nvSpPr>
            <p:cNvPr id="26" name="object 26"/>
            <p:cNvSpPr/>
            <p:nvPr/>
          </p:nvSpPr>
          <p:spPr>
            <a:xfrm>
              <a:off x="2867660" y="2155189"/>
              <a:ext cx="2776220" cy="655320"/>
            </a:xfrm>
            <a:custGeom>
              <a:avLst/>
              <a:gdLst/>
              <a:ahLst/>
              <a:cxnLst/>
              <a:rect l="l" t="t" r="r" b="b"/>
              <a:pathLst>
                <a:path w="2776220" h="655319">
                  <a:moveTo>
                    <a:pt x="2776220" y="0"/>
                  </a:moveTo>
                  <a:lnTo>
                    <a:pt x="0" y="0"/>
                  </a:lnTo>
                  <a:lnTo>
                    <a:pt x="0" y="1270"/>
                  </a:lnTo>
                  <a:lnTo>
                    <a:pt x="0" y="652780"/>
                  </a:lnTo>
                  <a:lnTo>
                    <a:pt x="0" y="655320"/>
                  </a:lnTo>
                  <a:lnTo>
                    <a:pt x="659130" y="655320"/>
                  </a:lnTo>
                  <a:lnTo>
                    <a:pt x="659130" y="652780"/>
                  </a:lnTo>
                  <a:lnTo>
                    <a:pt x="1270" y="652780"/>
                  </a:lnTo>
                  <a:lnTo>
                    <a:pt x="1270" y="1270"/>
                  </a:lnTo>
                  <a:lnTo>
                    <a:pt x="2774950" y="1270"/>
                  </a:lnTo>
                  <a:lnTo>
                    <a:pt x="2774950" y="652780"/>
                  </a:lnTo>
                  <a:lnTo>
                    <a:pt x="1497330" y="652780"/>
                  </a:lnTo>
                  <a:lnTo>
                    <a:pt x="1497330" y="655320"/>
                  </a:lnTo>
                  <a:lnTo>
                    <a:pt x="2776220" y="655320"/>
                  </a:lnTo>
                  <a:lnTo>
                    <a:pt x="2776220" y="652780"/>
                  </a:lnTo>
                  <a:lnTo>
                    <a:pt x="2776220" y="1270"/>
                  </a:lnTo>
                  <a:lnTo>
                    <a:pt x="2776220" y="0"/>
                  </a:lnTo>
                  <a:close/>
                </a:path>
              </a:pathLst>
            </a:custGeom>
            <a:solidFill>
              <a:srgbClr val="FFF6EE"/>
            </a:solidFill>
          </p:spPr>
          <p:txBody>
            <a:bodyPr wrap="square" lIns="0" tIns="0" rIns="0" bIns="0" rtlCol="0"/>
            <a:lstStyle/>
            <a:p>
              <a:endParaRPr/>
            </a:p>
          </p:txBody>
        </p:sp>
        <p:sp>
          <p:nvSpPr>
            <p:cNvPr id="27" name="object 27"/>
            <p:cNvSpPr/>
            <p:nvPr/>
          </p:nvSpPr>
          <p:spPr>
            <a:xfrm>
              <a:off x="2868930" y="2156459"/>
              <a:ext cx="2773680" cy="651510"/>
            </a:xfrm>
            <a:custGeom>
              <a:avLst/>
              <a:gdLst/>
              <a:ahLst/>
              <a:cxnLst/>
              <a:rect l="l" t="t" r="r" b="b"/>
              <a:pathLst>
                <a:path w="2773679" h="651510">
                  <a:moveTo>
                    <a:pt x="2773680" y="0"/>
                  </a:moveTo>
                  <a:lnTo>
                    <a:pt x="0" y="0"/>
                  </a:lnTo>
                  <a:lnTo>
                    <a:pt x="0" y="1270"/>
                  </a:lnTo>
                  <a:lnTo>
                    <a:pt x="0" y="650240"/>
                  </a:lnTo>
                  <a:lnTo>
                    <a:pt x="0" y="651510"/>
                  </a:lnTo>
                  <a:lnTo>
                    <a:pt x="657860" y="651510"/>
                  </a:lnTo>
                  <a:lnTo>
                    <a:pt x="657860" y="650240"/>
                  </a:lnTo>
                  <a:lnTo>
                    <a:pt x="2540" y="650240"/>
                  </a:lnTo>
                  <a:lnTo>
                    <a:pt x="2540" y="1270"/>
                  </a:lnTo>
                  <a:lnTo>
                    <a:pt x="2772410" y="1270"/>
                  </a:lnTo>
                  <a:lnTo>
                    <a:pt x="2772410" y="650240"/>
                  </a:lnTo>
                  <a:lnTo>
                    <a:pt x="1496060" y="650240"/>
                  </a:lnTo>
                  <a:lnTo>
                    <a:pt x="1496060" y="651510"/>
                  </a:lnTo>
                  <a:lnTo>
                    <a:pt x="2773680" y="651510"/>
                  </a:lnTo>
                  <a:lnTo>
                    <a:pt x="2773680" y="650240"/>
                  </a:lnTo>
                  <a:lnTo>
                    <a:pt x="2773680" y="1270"/>
                  </a:lnTo>
                  <a:lnTo>
                    <a:pt x="2773680" y="0"/>
                  </a:lnTo>
                  <a:close/>
                </a:path>
              </a:pathLst>
            </a:custGeom>
            <a:solidFill>
              <a:srgbClr val="FFF5ED"/>
            </a:solidFill>
          </p:spPr>
          <p:txBody>
            <a:bodyPr wrap="square" lIns="0" tIns="0" rIns="0" bIns="0" rtlCol="0"/>
            <a:lstStyle/>
            <a:p>
              <a:endParaRPr/>
            </a:p>
          </p:txBody>
        </p:sp>
        <p:sp>
          <p:nvSpPr>
            <p:cNvPr id="28" name="object 28"/>
            <p:cNvSpPr/>
            <p:nvPr/>
          </p:nvSpPr>
          <p:spPr>
            <a:xfrm>
              <a:off x="2871470" y="2157729"/>
              <a:ext cx="2769870" cy="648970"/>
            </a:xfrm>
            <a:custGeom>
              <a:avLst/>
              <a:gdLst/>
              <a:ahLst/>
              <a:cxnLst/>
              <a:rect l="l" t="t" r="r" b="b"/>
              <a:pathLst>
                <a:path w="2769870" h="648969">
                  <a:moveTo>
                    <a:pt x="2769870" y="0"/>
                  </a:moveTo>
                  <a:lnTo>
                    <a:pt x="0" y="0"/>
                  </a:lnTo>
                  <a:lnTo>
                    <a:pt x="0" y="1270"/>
                  </a:lnTo>
                  <a:lnTo>
                    <a:pt x="0" y="647700"/>
                  </a:lnTo>
                  <a:lnTo>
                    <a:pt x="0" y="648970"/>
                  </a:lnTo>
                  <a:lnTo>
                    <a:pt x="655320" y="648970"/>
                  </a:lnTo>
                  <a:lnTo>
                    <a:pt x="655320" y="647700"/>
                  </a:lnTo>
                  <a:lnTo>
                    <a:pt x="1270" y="647700"/>
                  </a:lnTo>
                  <a:lnTo>
                    <a:pt x="1270" y="1270"/>
                  </a:lnTo>
                  <a:lnTo>
                    <a:pt x="2767330" y="1270"/>
                  </a:lnTo>
                  <a:lnTo>
                    <a:pt x="2767330" y="647700"/>
                  </a:lnTo>
                  <a:lnTo>
                    <a:pt x="1493520" y="647700"/>
                  </a:lnTo>
                  <a:lnTo>
                    <a:pt x="1493520" y="648970"/>
                  </a:lnTo>
                  <a:lnTo>
                    <a:pt x="2769857" y="648970"/>
                  </a:lnTo>
                  <a:lnTo>
                    <a:pt x="2769857" y="647700"/>
                  </a:lnTo>
                  <a:lnTo>
                    <a:pt x="2769870" y="1270"/>
                  </a:lnTo>
                  <a:lnTo>
                    <a:pt x="2769870" y="0"/>
                  </a:lnTo>
                  <a:close/>
                </a:path>
              </a:pathLst>
            </a:custGeom>
            <a:solidFill>
              <a:srgbClr val="FFF5EC"/>
            </a:solidFill>
          </p:spPr>
          <p:txBody>
            <a:bodyPr wrap="square" lIns="0" tIns="0" rIns="0" bIns="0" rtlCol="0"/>
            <a:lstStyle/>
            <a:p>
              <a:endParaRPr/>
            </a:p>
          </p:txBody>
        </p:sp>
        <p:sp>
          <p:nvSpPr>
            <p:cNvPr id="29" name="object 29"/>
            <p:cNvSpPr/>
            <p:nvPr/>
          </p:nvSpPr>
          <p:spPr>
            <a:xfrm>
              <a:off x="2872740" y="2158999"/>
              <a:ext cx="2766060" cy="646430"/>
            </a:xfrm>
            <a:custGeom>
              <a:avLst/>
              <a:gdLst/>
              <a:ahLst/>
              <a:cxnLst/>
              <a:rect l="l" t="t" r="r" b="b"/>
              <a:pathLst>
                <a:path w="2766060" h="646430">
                  <a:moveTo>
                    <a:pt x="2766060" y="0"/>
                  </a:moveTo>
                  <a:lnTo>
                    <a:pt x="0" y="0"/>
                  </a:lnTo>
                  <a:lnTo>
                    <a:pt x="0" y="1270"/>
                  </a:lnTo>
                  <a:lnTo>
                    <a:pt x="0" y="645160"/>
                  </a:lnTo>
                  <a:lnTo>
                    <a:pt x="0" y="646430"/>
                  </a:lnTo>
                  <a:lnTo>
                    <a:pt x="654050" y="646430"/>
                  </a:lnTo>
                  <a:lnTo>
                    <a:pt x="654050" y="645160"/>
                  </a:lnTo>
                  <a:lnTo>
                    <a:pt x="1270" y="645160"/>
                  </a:lnTo>
                  <a:lnTo>
                    <a:pt x="1270" y="1270"/>
                  </a:lnTo>
                  <a:lnTo>
                    <a:pt x="2764790" y="1270"/>
                  </a:lnTo>
                  <a:lnTo>
                    <a:pt x="2764790" y="645160"/>
                  </a:lnTo>
                  <a:lnTo>
                    <a:pt x="1492250" y="645160"/>
                  </a:lnTo>
                  <a:lnTo>
                    <a:pt x="1492250" y="646430"/>
                  </a:lnTo>
                  <a:lnTo>
                    <a:pt x="2766060" y="646430"/>
                  </a:lnTo>
                  <a:lnTo>
                    <a:pt x="2766060" y="645160"/>
                  </a:lnTo>
                  <a:lnTo>
                    <a:pt x="2766060" y="1270"/>
                  </a:lnTo>
                  <a:lnTo>
                    <a:pt x="2766060" y="0"/>
                  </a:lnTo>
                  <a:close/>
                </a:path>
              </a:pathLst>
            </a:custGeom>
            <a:solidFill>
              <a:srgbClr val="FFF4EB"/>
            </a:solidFill>
          </p:spPr>
          <p:txBody>
            <a:bodyPr wrap="square" lIns="0" tIns="0" rIns="0" bIns="0" rtlCol="0"/>
            <a:lstStyle/>
            <a:p>
              <a:endParaRPr/>
            </a:p>
          </p:txBody>
        </p:sp>
        <p:sp>
          <p:nvSpPr>
            <p:cNvPr id="30" name="object 30"/>
            <p:cNvSpPr/>
            <p:nvPr/>
          </p:nvSpPr>
          <p:spPr>
            <a:xfrm>
              <a:off x="2874010" y="2160269"/>
              <a:ext cx="2763520" cy="643890"/>
            </a:xfrm>
            <a:custGeom>
              <a:avLst/>
              <a:gdLst/>
              <a:ahLst/>
              <a:cxnLst/>
              <a:rect l="l" t="t" r="r" b="b"/>
              <a:pathLst>
                <a:path w="2763520" h="643889">
                  <a:moveTo>
                    <a:pt x="2763520" y="0"/>
                  </a:moveTo>
                  <a:lnTo>
                    <a:pt x="0" y="0"/>
                  </a:lnTo>
                  <a:lnTo>
                    <a:pt x="0" y="1270"/>
                  </a:lnTo>
                  <a:lnTo>
                    <a:pt x="0" y="642620"/>
                  </a:lnTo>
                  <a:lnTo>
                    <a:pt x="0" y="643890"/>
                  </a:lnTo>
                  <a:lnTo>
                    <a:pt x="652780" y="643890"/>
                  </a:lnTo>
                  <a:lnTo>
                    <a:pt x="652780" y="642620"/>
                  </a:lnTo>
                  <a:lnTo>
                    <a:pt x="1270" y="642620"/>
                  </a:lnTo>
                  <a:lnTo>
                    <a:pt x="1270" y="1270"/>
                  </a:lnTo>
                  <a:lnTo>
                    <a:pt x="2762250" y="1270"/>
                  </a:lnTo>
                  <a:lnTo>
                    <a:pt x="2762250" y="642620"/>
                  </a:lnTo>
                  <a:lnTo>
                    <a:pt x="1490980" y="642620"/>
                  </a:lnTo>
                  <a:lnTo>
                    <a:pt x="1490980" y="643890"/>
                  </a:lnTo>
                  <a:lnTo>
                    <a:pt x="2763520" y="643890"/>
                  </a:lnTo>
                  <a:lnTo>
                    <a:pt x="2763520" y="642620"/>
                  </a:lnTo>
                  <a:lnTo>
                    <a:pt x="2763520" y="1270"/>
                  </a:lnTo>
                  <a:lnTo>
                    <a:pt x="2763520" y="0"/>
                  </a:lnTo>
                  <a:close/>
                </a:path>
              </a:pathLst>
            </a:custGeom>
            <a:solidFill>
              <a:srgbClr val="FFF3EB"/>
            </a:solidFill>
          </p:spPr>
          <p:txBody>
            <a:bodyPr wrap="square" lIns="0" tIns="0" rIns="0" bIns="0" rtlCol="0"/>
            <a:lstStyle/>
            <a:p>
              <a:endParaRPr/>
            </a:p>
          </p:txBody>
        </p:sp>
        <p:sp>
          <p:nvSpPr>
            <p:cNvPr id="31" name="object 31"/>
            <p:cNvSpPr/>
            <p:nvPr/>
          </p:nvSpPr>
          <p:spPr>
            <a:xfrm>
              <a:off x="2875280" y="2161539"/>
              <a:ext cx="2760980" cy="641350"/>
            </a:xfrm>
            <a:custGeom>
              <a:avLst/>
              <a:gdLst/>
              <a:ahLst/>
              <a:cxnLst/>
              <a:rect l="l" t="t" r="r" b="b"/>
              <a:pathLst>
                <a:path w="2760979" h="641350">
                  <a:moveTo>
                    <a:pt x="2760980" y="0"/>
                  </a:moveTo>
                  <a:lnTo>
                    <a:pt x="0" y="0"/>
                  </a:lnTo>
                  <a:lnTo>
                    <a:pt x="0" y="1270"/>
                  </a:lnTo>
                  <a:lnTo>
                    <a:pt x="0" y="640080"/>
                  </a:lnTo>
                  <a:lnTo>
                    <a:pt x="0" y="641350"/>
                  </a:lnTo>
                  <a:lnTo>
                    <a:pt x="651510" y="641350"/>
                  </a:lnTo>
                  <a:lnTo>
                    <a:pt x="651510" y="640080"/>
                  </a:lnTo>
                  <a:lnTo>
                    <a:pt x="1270" y="640080"/>
                  </a:lnTo>
                  <a:lnTo>
                    <a:pt x="1270" y="1270"/>
                  </a:lnTo>
                  <a:lnTo>
                    <a:pt x="2759710" y="1270"/>
                  </a:lnTo>
                  <a:lnTo>
                    <a:pt x="2759710" y="640080"/>
                  </a:lnTo>
                  <a:lnTo>
                    <a:pt x="1489710" y="640080"/>
                  </a:lnTo>
                  <a:lnTo>
                    <a:pt x="1489710" y="641350"/>
                  </a:lnTo>
                  <a:lnTo>
                    <a:pt x="2760980" y="641350"/>
                  </a:lnTo>
                  <a:lnTo>
                    <a:pt x="2760980" y="640080"/>
                  </a:lnTo>
                  <a:lnTo>
                    <a:pt x="2760980" y="1270"/>
                  </a:lnTo>
                  <a:lnTo>
                    <a:pt x="2760980" y="0"/>
                  </a:lnTo>
                  <a:close/>
                </a:path>
              </a:pathLst>
            </a:custGeom>
            <a:solidFill>
              <a:srgbClr val="FFF3EA"/>
            </a:solidFill>
          </p:spPr>
          <p:txBody>
            <a:bodyPr wrap="square" lIns="0" tIns="0" rIns="0" bIns="0" rtlCol="0"/>
            <a:lstStyle/>
            <a:p>
              <a:endParaRPr/>
            </a:p>
          </p:txBody>
        </p:sp>
        <p:sp>
          <p:nvSpPr>
            <p:cNvPr id="32" name="object 32"/>
            <p:cNvSpPr/>
            <p:nvPr/>
          </p:nvSpPr>
          <p:spPr>
            <a:xfrm>
              <a:off x="2876550" y="2162809"/>
              <a:ext cx="2758440" cy="638810"/>
            </a:xfrm>
            <a:custGeom>
              <a:avLst/>
              <a:gdLst/>
              <a:ahLst/>
              <a:cxnLst/>
              <a:rect l="l" t="t" r="r" b="b"/>
              <a:pathLst>
                <a:path w="2758440" h="638810">
                  <a:moveTo>
                    <a:pt x="2758440" y="0"/>
                  </a:moveTo>
                  <a:lnTo>
                    <a:pt x="0" y="0"/>
                  </a:lnTo>
                  <a:lnTo>
                    <a:pt x="0" y="1270"/>
                  </a:lnTo>
                  <a:lnTo>
                    <a:pt x="0" y="637540"/>
                  </a:lnTo>
                  <a:lnTo>
                    <a:pt x="0" y="638810"/>
                  </a:lnTo>
                  <a:lnTo>
                    <a:pt x="650240" y="638810"/>
                  </a:lnTo>
                  <a:lnTo>
                    <a:pt x="650240" y="637540"/>
                  </a:lnTo>
                  <a:lnTo>
                    <a:pt x="1270" y="637540"/>
                  </a:lnTo>
                  <a:lnTo>
                    <a:pt x="1270" y="1270"/>
                  </a:lnTo>
                  <a:lnTo>
                    <a:pt x="2757170" y="1270"/>
                  </a:lnTo>
                  <a:lnTo>
                    <a:pt x="2757170" y="637540"/>
                  </a:lnTo>
                  <a:lnTo>
                    <a:pt x="1488440" y="637540"/>
                  </a:lnTo>
                  <a:lnTo>
                    <a:pt x="1488440" y="638810"/>
                  </a:lnTo>
                  <a:lnTo>
                    <a:pt x="2758427" y="638810"/>
                  </a:lnTo>
                  <a:lnTo>
                    <a:pt x="2758427" y="637540"/>
                  </a:lnTo>
                  <a:lnTo>
                    <a:pt x="2758440" y="1270"/>
                  </a:lnTo>
                  <a:lnTo>
                    <a:pt x="2758440" y="0"/>
                  </a:lnTo>
                  <a:close/>
                </a:path>
              </a:pathLst>
            </a:custGeom>
            <a:solidFill>
              <a:srgbClr val="FFF1E9"/>
            </a:solidFill>
          </p:spPr>
          <p:txBody>
            <a:bodyPr wrap="square" lIns="0" tIns="0" rIns="0" bIns="0" rtlCol="0"/>
            <a:lstStyle/>
            <a:p>
              <a:endParaRPr/>
            </a:p>
          </p:txBody>
        </p:sp>
        <p:sp>
          <p:nvSpPr>
            <p:cNvPr id="33" name="object 33"/>
            <p:cNvSpPr/>
            <p:nvPr/>
          </p:nvSpPr>
          <p:spPr>
            <a:xfrm>
              <a:off x="2877820" y="2164079"/>
              <a:ext cx="2755900" cy="636270"/>
            </a:xfrm>
            <a:custGeom>
              <a:avLst/>
              <a:gdLst/>
              <a:ahLst/>
              <a:cxnLst/>
              <a:rect l="l" t="t" r="r" b="b"/>
              <a:pathLst>
                <a:path w="2755900" h="636269">
                  <a:moveTo>
                    <a:pt x="2755900" y="0"/>
                  </a:moveTo>
                  <a:lnTo>
                    <a:pt x="0" y="0"/>
                  </a:lnTo>
                  <a:lnTo>
                    <a:pt x="0" y="1270"/>
                  </a:lnTo>
                  <a:lnTo>
                    <a:pt x="0" y="635000"/>
                  </a:lnTo>
                  <a:lnTo>
                    <a:pt x="0" y="636270"/>
                  </a:lnTo>
                  <a:lnTo>
                    <a:pt x="648970" y="636270"/>
                  </a:lnTo>
                  <a:lnTo>
                    <a:pt x="648970" y="635000"/>
                  </a:lnTo>
                  <a:lnTo>
                    <a:pt x="1270" y="635000"/>
                  </a:lnTo>
                  <a:lnTo>
                    <a:pt x="1270" y="1270"/>
                  </a:lnTo>
                  <a:lnTo>
                    <a:pt x="2754630" y="1270"/>
                  </a:lnTo>
                  <a:lnTo>
                    <a:pt x="2754630" y="635000"/>
                  </a:lnTo>
                  <a:lnTo>
                    <a:pt x="1487170" y="635000"/>
                  </a:lnTo>
                  <a:lnTo>
                    <a:pt x="1487170" y="636270"/>
                  </a:lnTo>
                  <a:lnTo>
                    <a:pt x="2755900" y="636270"/>
                  </a:lnTo>
                  <a:lnTo>
                    <a:pt x="2755900" y="635000"/>
                  </a:lnTo>
                  <a:lnTo>
                    <a:pt x="2755900" y="1270"/>
                  </a:lnTo>
                  <a:lnTo>
                    <a:pt x="2755900" y="0"/>
                  </a:lnTo>
                  <a:close/>
                </a:path>
              </a:pathLst>
            </a:custGeom>
            <a:solidFill>
              <a:srgbClr val="FFF1E8"/>
            </a:solidFill>
          </p:spPr>
          <p:txBody>
            <a:bodyPr wrap="square" lIns="0" tIns="0" rIns="0" bIns="0" rtlCol="0"/>
            <a:lstStyle/>
            <a:p>
              <a:endParaRPr/>
            </a:p>
          </p:txBody>
        </p:sp>
        <p:sp>
          <p:nvSpPr>
            <p:cNvPr id="34" name="object 34"/>
            <p:cNvSpPr/>
            <p:nvPr/>
          </p:nvSpPr>
          <p:spPr>
            <a:xfrm>
              <a:off x="2879090" y="2165349"/>
              <a:ext cx="2753360" cy="633730"/>
            </a:xfrm>
            <a:custGeom>
              <a:avLst/>
              <a:gdLst/>
              <a:ahLst/>
              <a:cxnLst/>
              <a:rect l="l" t="t" r="r" b="b"/>
              <a:pathLst>
                <a:path w="2753360" h="633730">
                  <a:moveTo>
                    <a:pt x="2753360" y="0"/>
                  </a:moveTo>
                  <a:lnTo>
                    <a:pt x="0" y="0"/>
                  </a:lnTo>
                  <a:lnTo>
                    <a:pt x="0" y="2540"/>
                  </a:lnTo>
                  <a:lnTo>
                    <a:pt x="0" y="632460"/>
                  </a:lnTo>
                  <a:lnTo>
                    <a:pt x="0" y="633730"/>
                  </a:lnTo>
                  <a:lnTo>
                    <a:pt x="647700" y="633730"/>
                  </a:lnTo>
                  <a:lnTo>
                    <a:pt x="647700" y="632460"/>
                  </a:lnTo>
                  <a:lnTo>
                    <a:pt x="1270" y="632460"/>
                  </a:lnTo>
                  <a:lnTo>
                    <a:pt x="1270" y="2540"/>
                  </a:lnTo>
                  <a:lnTo>
                    <a:pt x="2752090" y="2540"/>
                  </a:lnTo>
                  <a:lnTo>
                    <a:pt x="2752090" y="632460"/>
                  </a:lnTo>
                  <a:lnTo>
                    <a:pt x="1485900" y="632460"/>
                  </a:lnTo>
                  <a:lnTo>
                    <a:pt x="1485900" y="633730"/>
                  </a:lnTo>
                  <a:lnTo>
                    <a:pt x="2753360" y="633730"/>
                  </a:lnTo>
                  <a:lnTo>
                    <a:pt x="2753360" y="632460"/>
                  </a:lnTo>
                  <a:lnTo>
                    <a:pt x="2753360" y="2540"/>
                  </a:lnTo>
                  <a:lnTo>
                    <a:pt x="2753360" y="0"/>
                  </a:lnTo>
                  <a:close/>
                </a:path>
              </a:pathLst>
            </a:custGeom>
            <a:solidFill>
              <a:srgbClr val="FFF0E7"/>
            </a:solidFill>
          </p:spPr>
          <p:txBody>
            <a:bodyPr wrap="square" lIns="0" tIns="0" rIns="0" bIns="0" rtlCol="0"/>
            <a:lstStyle/>
            <a:p>
              <a:endParaRPr/>
            </a:p>
          </p:txBody>
        </p:sp>
        <p:sp>
          <p:nvSpPr>
            <p:cNvPr id="35" name="object 35"/>
            <p:cNvSpPr/>
            <p:nvPr/>
          </p:nvSpPr>
          <p:spPr>
            <a:xfrm>
              <a:off x="2880360" y="2167889"/>
              <a:ext cx="2750820" cy="629920"/>
            </a:xfrm>
            <a:custGeom>
              <a:avLst/>
              <a:gdLst/>
              <a:ahLst/>
              <a:cxnLst/>
              <a:rect l="l" t="t" r="r" b="b"/>
              <a:pathLst>
                <a:path w="2750820" h="629919">
                  <a:moveTo>
                    <a:pt x="2750820" y="0"/>
                  </a:moveTo>
                  <a:lnTo>
                    <a:pt x="0" y="0"/>
                  </a:lnTo>
                  <a:lnTo>
                    <a:pt x="0" y="1270"/>
                  </a:lnTo>
                  <a:lnTo>
                    <a:pt x="0" y="627380"/>
                  </a:lnTo>
                  <a:lnTo>
                    <a:pt x="0" y="629920"/>
                  </a:lnTo>
                  <a:lnTo>
                    <a:pt x="646430" y="629920"/>
                  </a:lnTo>
                  <a:lnTo>
                    <a:pt x="646430" y="627380"/>
                  </a:lnTo>
                  <a:lnTo>
                    <a:pt x="1270" y="627380"/>
                  </a:lnTo>
                  <a:lnTo>
                    <a:pt x="1270" y="1270"/>
                  </a:lnTo>
                  <a:lnTo>
                    <a:pt x="2749550" y="1270"/>
                  </a:lnTo>
                  <a:lnTo>
                    <a:pt x="2749550" y="627380"/>
                  </a:lnTo>
                  <a:lnTo>
                    <a:pt x="1484630" y="627380"/>
                  </a:lnTo>
                  <a:lnTo>
                    <a:pt x="1484630" y="629920"/>
                  </a:lnTo>
                  <a:lnTo>
                    <a:pt x="2750820" y="629920"/>
                  </a:lnTo>
                  <a:lnTo>
                    <a:pt x="2750820" y="627380"/>
                  </a:lnTo>
                  <a:lnTo>
                    <a:pt x="2750820" y="1270"/>
                  </a:lnTo>
                  <a:lnTo>
                    <a:pt x="2750820" y="0"/>
                  </a:lnTo>
                  <a:close/>
                </a:path>
              </a:pathLst>
            </a:custGeom>
            <a:solidFill>
              <a:srgbClr val="FFEFE6"/>
            </a:solidFill>
          </p:spPr>
          <p:txBody>
            <a:bodyPr wrap="square" lIns="0" tIns="0" rIns="0" bIns="0" rtlCol="0"/>
            <a:lstStyle/>
            <a:p>
              <a:endParaRPr/>
            </a:p>
          </p:txBody>
        </p:sp>
        <p:sp>
          <p:nvSpPr>
            <p:cNvPr id="36" name="object 36"/>
            <p:cNvSpPr/>
            <p:nvPr/>
          </p:nvSpPr>
          <p:spPr>
            <a:xfrm>
              <a:off x="2881630" y="2169159"/>
              <a:ext cx="2748280" cy="626110"/>
            </a:xfrm>
            <a:custGeom>
              <a:avLst/>
              <a:gdLst/>
              <a:ahLst/>
              <a:cxnLst/>
              <a:rect l="l" t="t" r="r" b="b"/>
              <a:pathLst>
                <a:path w="2748279" h="626110">
                  <a:moveTo>
                    <a:pt x="2748280" y="0"/>
                  </a:moveTo>
                  <a:lnTo>
                    <a:pt x="0" y="0"/>
                  </a:lnTo>
                  <a:lnTo>
                    <a:pt x="0" y="1270"/>
                  </a:lnTo>
                  <a:lnTo>
                    <a:pt x="0" y="626110"/>
                  </a:lnTo>
                  <a:lnTo>
                    <a:pt x="1270" y="626110"/>
                  </a:lnTo>
                  <a:lnTo>
                    <a:pt x="1270" y="1270"/>
                  </a:lnTo>
                  <a:lnTo>
                    <a:pt x="2747010" y="1270"/>
                  </a:lnTo>
                  <a:lnTo>
                    <a:pt x="2747010" y="626110"/>
                  </a:lnTo>
                  <a:lnTo>
                    <a:pt x="2748280" y="626110"/>
                  </a:lnTo>
                  <a:lnTo>
                    <a:pt x="2748280" y="1270"/>
                  </a:lnTo>
                  <a:lnTo>
                    <a:pt x="2748280" y="0"/>
                  </a:lnTo>
                  <a:close/>
                </a:path>
              </a:pathLst>
            </a:custGeom>
            <a:solidFill>
              <a:srgbClr val="FFEFE4"/>
            </a:solidFill>
          </p:spPr>
          <p:txBody>
            <a:bodyPr wrap="square" lIns="0" tIns="0" rIns="0" bIns="0" rtlCol="0"/>
            <a:lstStyle/>
            <a:p>
              <a:endParaRPr/>
            </a:p>
          </p:txBody>
        </p:sp>
        <p:sp>
          <p:nvSpPr>
            <p:cNvPr id="37" name="object 37"/>
            <p:cNvSpPr/>
            <p:nvPr/>
          </p:nvSpPr>
          <p:spPr>
            <a:xfrm>
              <a:off x="2882900" y="2170429"/>
              <a:ext cx="2745740" cy="624840"/>
            </a:xfrm>
            <a:custGeom>
              <a:avLst/>
              <a:gdLst/>
              <a:ahLst/>
              <a:cxnLst/>
              <a:rect l="l" t="t" r="r" b="b"/>
              <a:pathLst>
                <a:path w="2745740" h="624839">
                  <a:moveTo>
                    <a:pt x="2745740" y="0"/>
                  </a:moveTo>
                  <a:lnTo>
                    <a:pt x="0" y="0"/>
                  </a:lnTo>
                  <a:lnTo>
                    <a:pt x="0" y="1270"/>
                  </a:lnTo>
                  <a:lnTo>
                    <a:pt x="0" y="622300"/>
                  </a:lnTo>
                  <a:lnTo>
                    <a:pt x="0" y="624840"/>
                  </a:lnTo>
                  <a:lnTo>
                    <a:pt x="643890" y="624840"/>
                  </a:lnTo>
                  <a:lnTo>
                    <a:pt x="643890" y="622300"/>
                  </a:lnTo>
                  <a:lnTo>
                    <a:pt x="1270" y="622300"/>
                  </a:lnTo>
                  <a:lnTo>
                    <a:pt x="1270" y="1270"/>
                  </a:lnTo>
                  <a:lnTo>
                    <a:pt x="2744470" y="1270"/>
                  </a:lnTo>
                  <a:lnTo>
                    <a:pt x="2744470" y="622300"/>
                  </a:lnTo>
                  <a:lnTo>
                    <a:pt x="1482090" y="622300"/>
                  </a:lnTo>
                  <a:lnTo>
                    <a:pt x="1482090" y="624840"/>
                  </a:lnTo>
                  <a:lnTo>
                    <a:pt x="2745727" y="624840"/>
                  </a:lnTo>
                  <a:lnTo>
                    <a:pt x="2745727" y="622300"/>
                  </a:lnTo>
                  <a:lnTo>
                    <a:pt x="2745740" y="1270"/>
                  </a:lnTo>
                  <a:lnTo>
                    <a:pt x="2745740" y="0"/>
                  </a:lnTo>
                  <a:close/>
                </a:path>
              </a:pathLst>
            </a:custGeom>
            <a:solidFill>
              <a:srgbClr val="FFEEE3"/>
            </a:solidFill>
          </p:spPr>
          <p:txBody>
            <a:bodyPr wrap="square" lIns="0" tIns="0" rIns="0" bIns="0" rtlCol="0"/>
            <a:lstStyle/>
            <a:p>
              <a:endParaRPr/>
            </a:p>
          </p:txBody>
        </p:sp>
        <p:sp>
          <p:nvSpPr>
            <p:cNvPr id="38" name="object 38"/>
            <p:cNvSpPr/>
            <p:nvPr/>
          </p:nvSpPr>
          <p:spPr>
            <a:xfrm>
              <a:off x="2884170" y="2171699"/>
              <a:ext cx="2743200" cy="621030"/>
            </a:xfrm>
            <a:custGeom>
              <a:avLst/>
              <a:gdLst/>
              <a:ahLst/>
              <a:cxnLst/>
              <a:rect l="l" t="t" r="r" b="b"/>
              <a:pathLst>
                <a:path w="2743200" h="621030">
                  <a:moveTo>
                    <a:pt x="2743200" y="0"/>
                  </a:moveTo>
                  <a:lnTo>
                    <a:pt x="0" y="0"/>
                  </a:lnTo>
                  <a:lnTo>
                    <a:pt x="0" y="1270"/>
                  </a:lnTo>
                  <a:lnTo>
                    <a:pt x="0" y="619760"/>
                  </a:lnTo>
                  <a:lnTo>
                    <a:pt x="0" y="621030"/>
                  </a:lnTo>
                  <a:lnTo>
                    <a:pt x="642620" y="621030"/>
                  </a:lnTo>
                  <a:lnTo>
                    <a:pt x="642620" y="619760"/>
                  </a:lnTo>
                  <a:lnTo>
                    <a:pt x="2540" y="619760"/>
                  </a:lnTo>
                  <a:lnTo>
                    <a:pt x="2540" y="1270"/>
                  </a:lnTo>
                  <a:lnTo>
                    <a:pt x="2741930" y="1270"/>
                  </a:lnTo>
                  <a:lnTo>
                    <a:pt x="2741930" y="619760"/>
                  </a:lnTo>
                  <a:lnTo>
                    <a:pt x="1480820" y="619760"/>
                  </a:lnTo>
                  <a:lnTo>
                    <a:pt x="1480820" y="621030"/>
                  </a:lnTo>
                  <a:lnTo>
                    <a:pt x="2743200" y="621030"/>
                  </a:lnTo>
                  <a:lnTo>
                    <a:pt x="2743200" y="619760"/>
                  </a:lnTo>
                  <a:lnTo>
                    <a:pt x="2743200" y="1270"/>
                  </a:lnTo>
                  <a:lnTo>
                    <a:pt x="2743200" y="0"/>
                  </a:lnTo>
                  <a:close/>
                </a:path>
              </a:pathLst>
            </a:custGeom>
            <a:solidFill>
              <a:srgbClr val="FFEEE2"/>
            </a:solidFill>
          </p:spPr>
          <p:txBody>
            <a:bodyPr wrap="square" lIns="0" tIns="0" rIns="0" bIns="0" rtlCol="0"/>
            <a:lstStyle/>
            <a:p>
              <a:endParaRPr/>
            </a:p>
          </p:txBody>
        </p:sp>
        <p:sp>
          <p:nvSpPr>
            <p:cNvPr id="39" name="object 39"/>
            <p:cNvSpPr/>
            <p:nvPr/>
          </p:nvSpPr>
          <p:spPr>
            <a:xfrm>
              <a:off x="2886710" y="2172969"/>
              <a:ext cx="2739390" cy="618490"/>
            </a:xfrm>
            <a:custGeom>
              <a:avLst/>
              <a:gdLst/>
              <a:ahLst/>
              <a:cxnLst/>
              <a:rect l="l" t="t" r="r" b="b"/>
              <a:pathLst>
                <a:path w="2739390" h="618489">
                  <a:moveTo>
                    <a:pt x="2739390" y="0"/>
                  </a:moveTo>
                  <a:lnTo>
                    <a:pt x="0" y="0"/>
                  </a:lnTo>
                  <a:lnTo>
                    <a:pt x="0" y="1270"/>
                  </a:lnTo>
                  <a:lnTo>
                    <a:pt x="0" y="617220"/>
                  </a:lnTo>
                  <a:lnTo>
                    <a:pt x="0" y="618490"/>
                  </a:lnTo>
                  <a:lnTo>
                    <a:pt x="640080" y="618490"/>
                  </a:lnTo>
                  <a:lnTo>
                    <a:pt x="640080" y="617220"/>
                  </a:lnTo>
                  <a:lnTo>
                    <a:pt x="1270" y="617220"/>
                  </a:lnTo>
                  <a:lnTo>
                    <a:pt x="1270" y="1270"/>
                  </a:lnTo>
                  <a:lnTo>
                    <a:pt x="2738120" y="1270"/>
                  </a:lnTo>
                  <a:lnTo>
                    <a:pt x="2738120" y="617220"/>
                  </a:lnTo>
                  <a:lnTo>
                    <a:pt x="1478280" y="617220"/>
                  </a:lnTo>
                  <a:lnTo>
                    <a:pt x="1478280" y="618490"/>
                  </a:lnTo>
                  <a:lnTo>
                    <a:pt x="2739390" y="618490"/>
                  </a:lnTo>
                  <a:lnTo>
                    <a:pt x="2739390" y="617220"/>
                  </a:lnTo>
                  <a:lnTo>
                    <a:pt x="2739390" y="1270"/>
                  </a:lnTo>
                  <a:lnTo>
                    <a:pt x="2739390" y="0"/>
                  </a:lnTo>
                  <a:close/>
                </a:path>
              </a:pathLst>
            </a:custGeom>
            <a:solidFill>
              <a:srgbClr val="FFEDE1"/>
            </a:solidFill>
          </p:spPr>
          <p:txBody>
            <a:bodyPr wrap="square" lIns="0" tIns="0" rIns="0" bIns="0" rtlCol="0"/>
            <a:lstStyle/>
            <a:p>
              <a:endParaRPr/>
            </a:p>
          </p:txBody>
        </p:sp>
        <p:sp>
          <p:nvSpPr>
            <p:cNvPr id="40" name="object 40"/>
            <p:cNvSpPr/>
            <p:nvPr/>
          </p:nvSpPr>
          <p:spPr>
            <a:xfrm>
              <a:off x="2887980" y="2174239"/>
              <a:ext cx="2736850" cy="615950"/>
            </a:xfrm>
            <a:custGeom>
              <a:avLst/>
              <a:gdLst/>
              <a:ahLst/>
              <a:cxnLst/>
              <a:rect l="l" t="t" r="r" b="b"/>
              <a:pathLst>
                <a:path w="2736850" h="615950">
                  <a:moveTo>
                    <a:pt x="2736850" y="0"/>
                  </a:moveTo>
                  <a:lnTo>
                    <a:pt x="0" y="0"/>
                  </a:lnTo>
                  <a:lnTo>
                    <a:pt x="0" y="1270"/>
                  </a:lnTo>
                  <a:lnTo>
                    <a:pt x="0" y="614680"/>
                  </a:lnTo>
                  <a:lnTo>
                    <a:pt x="0" y="615950"/>
                  </a:lnTo>
                  <a:lnTo>
                    <a:pt x="638810" y="615950"/>
                  </a:lnTo>
                  <a:lnTo>
                    <a:pt x="638810" y="614680"/>
                  </a:lnTo>
                  <a:lnTo>
                    <a:pt x="1270" y="614680"/>
                  </a:lnTo>
                  <a:lnTo>
                    <a:pt x="1270" y="1270"/>
                  </a:lnTo>
                  <a:lnTo>
                    <a:pt x="2734310" y="1270"/>
                  </a:lnTo>
                  <a:lnTo>
                    <a:pt x="2734310" y="614680"/>
                  </a:lnTo>
                  <a:lnTo>
                    <a:pt x="1477010" y="614680"/>
                  </a:lnTo>
                  <a:lnTo>
                    <a:pt x="1477010" y="615950"/>
                  </a:lnTo>
                  <a:lnTo>
                    <a:pt x="2736850" y="615950"/>
                  </a:lnTo>
                  <a:lnTo>
                    <a:pt x="2736850" y="614680"/>
                  </a:lnTo>
                  <a:lnTo>
                    <a:pt x="2736850" y="1270"/>
                  </a:lnTo>
                  <a:lnTo>
                    <a:pt x="2736850" y="0"/>
                  </a:lnTo>
                  <a:close/>
                </a:path>
              </a:pathLst>
            </a:custGeom>
            <a:solidFill>
              <a:srgbClr val="FFECE0"/>
            </a:solidFill>
          </p:spPr>
          <p:txBody>
            <a:bodyPr wrap="square" lIns="0" tIns="0" rIns="0" bIns="0" rtlCol="0"/>
            <a:lstStyle/>
            <a:p>
              <a:endParaRPr/>
            </a:p>
          </p:txBody>
        </p:sp>
        <p:sp>
          <p:nvSpPr>
            <p:cNvPr id="41" name="object 41"/>
            <p:cNvSpPr/>
            <p:nvPr/>
          </p:nvSpPr>
          <p:spPr>
            <a:xfrm>
              <a:off x="2889250" y="2175509"/>
              <a:ext cx="2733040" cy="613410"/>
            </a:xfrm>
            <a:custGeom>
              <a:avLst/>
              <a:gdLst/>
              <a:ahLst/>
              <a:cxnLst/>
              <a:rect l="l" t="t" r="r" b="b"/>
              <a:pathLst>
                <a:path w="2733040" h="613410">
                  <a:moveTo>
                    <a:pt x="2733027" y="612140"/>
                  </a:moveTo>
                  <a:lnTo>
                    <a:pt x="1475740" y="612140"/>
                  </a:lnTo>
                  <a:lnTo>
                    <a:pt x="1475740" y="613410"/>
                  </a:lnTo>
                  <a:lnTo>
                    <a:pt x="2733027" y="613410"/>
                  </a:lnTo>
                  <a:lnTo>
                    <a:pt x="2733027" y="612140"/>
                  </a:lnTo>
                  <a:close/>
                </a:path>
                <a:path w="2733040" h="613410">
                  <a:moveTo>
                    <a:pt x="2733040" y="0"/>
                  </a:moveTo>
                  <a:lnTo>
                    <a:pt x="0" y="0"/>
                  </a:lnTo>
                  <a:lnTo>
                    <a:pt x="0" y="1270"/>
                  </a:lnTo>
                  <a:lnTo>
                    <a:pt x="0" y="612140"/>
                  </a:lnTo>
                  <a:lnTo>
                    <a:pt x="0" y="613410"/>
                  </a:lnTo>
                  <a:lnTo>
                    <a:pt x="637540" y="613410"/>
                  </a:lnTo>
                  <a:lnTo>
                    <a:pt x="637540" y="612140"/>
                  </a:lnTo>
                  <a:lnTo>
                    <a:pt x="1270" y="612140"/>
                  </a:lnTo>
                  <a:lnTo>
                    <a:pt x="1270" y="1270"/>
                  </a:lnTo>
                  <a:lnTo>
                    <a:pt x="2733040" y="1270"/>
                  </a:lnTo>
                  <a:lnTo>
                    <a:pt x="2733040" y="0"/>
                  </a:lnTo>
                  <a:close/>
                </a:path>
              </a:pathLst>
            </a:custGeom>
            <a:solidFill>
              <a:srgbClr val="FFECDF"/>
            </a:solidFill>
          </p:spPr>
          <p:txBody>
            <a:bodyPr wrap="square" lIns="0" tIns="0" rIns="0" bIns="0" rtlCol="0"/>
            <a:lstStyle/>
            <a:p>
              <a:endParaRPr/>
            </a:p>
          </p:txBody>
        </p:sp>
        <p:sp>
          <p:nvSpPr>
            <p:cNvPr id="42" name="object 42"/>
            <p:cNvSpPr/>
            <p:nvPr/>
          </p:nvSpPr>
          <p:spPr>
            <a:xfrm>
              <a:off x="2890520" y="2176779"/>
              <a:ext cx="2731770" cy="610870"/>
            </a:xfrm>
            <a:custGeom>
              <a:avLst/>
              <a:gdLst/>
              <a:ahLst/>
              <a:cxnLst/>
              <a:rect l="l" t="t" r="r" b="b"/>
              <a:pathLst>
                <a:path w="2731770" h="610869">
                  <a:moveTo>
                    <a:pt x="2731770" y="0"/>
                  </a:moveTo>
                  <a:lnTo>
                    <a:pt x="0" y="0"/>
                  </a:lnTo>
                  <a:lnTo>
                    <a:pt x="0" y="1270"/>
                  </a:lnTo>
                  <a:lnTo>
                    <a:pt x="0" y="609600"/>
                  </a:lnTo>
                  <a:lnTo>
                    <a:pt x="0" y="610870"/>
                  </a:lnTo>
                  <a:lnTo>
                    <a:pt x="636270" y="610870"/>
                  </a:lnTo>
                  <a:lnTo>
                    <a:pt x="636270" y="609600"/>
                  </a:lnTo>
                  <a:lnTo>
                    <a:pt x="636270" y="608330"/>
                  </a:lnTo>
                  <a:lnTo>
                    <a:pt x="2540" y="608330"/>
                  </a:lnTo>
                  <a:lnTo>
                    <a:pt x="2540" y="2540"/>
                  </a:lnTo>
                  <a:lnTo>
                    <a:pt x="2727960" y="2540"/>
                  </a:lnTo>
                  <a:lnTo>
                    <a:pt x="2727960" y="608330"/>
                  </a:lnTo>
                  <a:lnTo>
                    <a:pt x="1474470" y="608330"/>
                  </a:lnTo>
                  <a:lnTo>
                    <a:pt x="1474470" y="609600"/>
                  </a:lnTo>
                  <a:lnTo>
                    <a:pt x="1474470" y="610870"/>
                  </a:lnTo>
                  <a:lnTo>
                    <a:pt x="2731757" y="610870"/>
                  </a:lnTo>
                  <a:lnTo>
                    <a:pt x="2731757" y="609600"/>
                  </a:lnTo>
                  <a:lnTo>
                    <a:pt x="2731770" y="1270"/>
                  </a:lnTo>
                  <a:lnTo>
                    <a:pt x="2731770" y="0"/>
                  </a:lnTo>
                  <a:close/>
                </a:path>
              </a:pathLst>
            </a:custGeom>
            <a:solidFill>
              <a:srgbClr val="FFEBDE"/>
            </a:solidFill>
          </p:spPr>
          <p:txBody>
            <a:bodyPr wrap="square" lIns="0" tIns="0" rIns="0" bIns="0" rtlCol="0"/>
            <a:lstStyle/>
            <a:p>
              <a:endParaRPr/>
            </a:p>
          </p:txBody>
        </p:sp>
        <p:sp>
          <p:nvSpPr>
            <p:cNvPr id="43" name="object 43"/>
            <p:cNvSpPr/>
            <p:nvPr/>
          </p:nvSpPr>
          <p:spPr>
            <a:xfrm>
              <a:off x="2893060" y="2179319"/>
              <a:ext cx="2725420" cy="605790"/>
            </a:xfrm>
            <a:custGeom>
              <a:avLst/>
              <a:gdLst/>
              <a:ahLst/>
              <a:cxnLst/>
              <a:rect l="l" t="t" r="r" b="b"/>
              <a:pathLst>
                <a:path w="2725420" h="605789">
                  <a:moveTo>
                    <a:pt x="2725420" y="0"/>
                  </a:moveTo>
                  <a:lnTo>
                    <a:pt x="0" y="0"/>
                  </a:lnTo>
                  <a:lnTo>
                    <a:pt x="0" y="1270"/>
                  </a:lnTo>
                  <a:lnTo>
                    <a:pt x="0" y="604520"/>
                  </a:lnTo>
                  <a:lnTo>
                    <a:pt x="0" y="605790"/>
                  </a:lnTo>
                  <a:lnTo>
                    <a:pt x="633730" y="605790"/>
                  </a:lnTo>
                  <a:lnTo>
                    <a:pt x="633730" y="604520"/>
                  </a:lnTo>
                  <a:lnTo>
                    <a:pt x="1270" y="604520"/>
                  </a:lnTo>
                  <a:lnTo>
                    <a:pt x="1270" y="1270"/>
                  </a:lnTo>
                  <a:lnTo>
                    <a:pt x="2724150" y="1270"/>
                  </a:lnTo>
                  <a:lnTo>
                    <a:pt x="2724150" y="604520"/>
                  </a:lnTo>
                  <a:lnTo>
                    <a:pt x="1471930" y="604520"/>
                  </a:lnTo>
                  <a:lnTo>
                    <a:pt x="1471930" y="605790"/>
                  </a:lnTo>
                  <a:lnTo>
                    <a:pt x="2725420" y="605790"/>
                  </a:lnTo>
                  <a:lnTo>
                    <a:pt x="2725420" y="604520"/>
                  </a:lnTo>
                  <a:lnTo>
                    <a:pt x="2725420" y="1270"/>
                  </a:lnTo>
                  <a:lnTo>
                    <a:pt x="2725420" y="0"/>
                  </a:lnTo>
                  <a:close/>
                </a:path>
              </a:pathLst>
            </a:custGeom>
            <a:solidFill>
              <a:srgbClr val="FFEBDD"/>
            </a:solidFill>
          </p:spPr>
          <p:txBody>
            <a:bodyPr wrap="square" lIns="0" tIns="0" rIns="0" bIns="0" rtlCol="0"/>
            <a:lstStyle/>
            <a:p>
              <a:endParaRPr/>
            </a:p>
          </p:txBody>
        </p:sp>
        <p:sp>
          <p:nvSpPr>
            <p:cNvPr id="44" name="object 44"/>
            <p:cNvSpPr/>
            <p:nvPr/>
          </p:nvSpPr>
          <p:spPr>
            <a:xfrm>
              <a:off x="2894330" y="2180589"/>
              <a:ext cx="2722880" cy="603250"/>
            </a:xfrm>
            <a:custGeom>
              <a:avLst/>
              <a:gdLst/>
              <a:ahLst/>
              <a:cxnLst/>
              <a:rect l="l" t="t" r="r" b="b"/>
              <a:pathLst>
                <a:path w="2722879" h="603250">
                  <a:moveTo>
                    <a:pt x="2722880" y="0"/>
                  </a:moveTo>
                  <a:lnTo>
                    <a:pt x="2721610" y="0"/>
                  </a:lnTo>
                  <a:lnTo>
                    <a:pt x="2721610" y="1270"/>
                  </a:lnTo>
                  <a:lnTo>
                    <a:pt x="2721610" y="601980"/>
                  </a:lnTo>
                  <a:lnTo>
                    <a:pt x="1270" y="601980"/>
                  </a:lnTo>
                  <a:lnTo>
                    <a:pt x="1270" y="1270"/>
                  </a:lnTo>
                  <a:lnTo>
                    <a:pt x="2721610" y="1270"/>
                  </a:lnTo>
                  <a:lnTo>
                    <a:pt x="2721610" y="0"/>
                  </a:lnTo>
                  <a:lnTo>
                    <a:pt x="0" y="0"/>
                  </a:lnTo>
                  <a:lnTo>
                    <a:pt x="0" y="1270"/>
                  </a:lnTo>
                  <a:lnTo>
                    <a:pt x="0" y="601980"/>
                  </a:lnTo>
                  <a:lnTo>
                    <a:pt x="0" y="603250"/>
                  </a:lnTo>
                  <a:lnTo>
                    <a:pt x="2722880" y="603250"/>
                  </a:lnTo>
                  <a:lnTo>
                    <a:pt x="2722880" y="601980"/>
                  </a:lnTo>
                  <a:lnTo>
                    <a:pt x="2722880" y="1270"/>
                  </a:lnTo>
                  <a:lnTo>
                    <a:pt x="2722880" y="0"/>
                  </a:lnTo>
                  <a:close/>
                </a:path>
              </a:pathLst>
            </a:custGeom>
            <a:solidFill>
              <a:srgbClr val="FFEADC"/>
            </a:solidFill>
          </p:spPr>
          <p:txBody>
            <a:bodyPr wrap="square" lIns="0" tIns="0" rIns="0" bIns="0" rtlCol="0"/>
            <a:lstStyle/>
            <a:p>
              <a:endParaRPr/>
            </a:p>
          </p:txBody>
        </p:sp>
        <p:sp>
          <p:nvSpPr>
            <p:cNvPr id="45" name="object 45"/>
            <p:cNvSpPr/>
            <p:nvPr/>
          </p:nvSpPr>
          <p:spPr>
            <a:xfrm>
              <a:off x="2895600" y="2181859"/>
              <a:ext cx="2720340" cy="600710"/>
            </a:xfrm>
            <a:custGeom>
              <a:avLst/>
              <a:gdLst/>
              <a:ahLst/>
              <a:cxnLst/>
              <a:rect l="l" t="t" r="r" b="b"/>
              <a:pathLst>
                <a:path w="2720340" h="600710">
                  <a:moveTo>
                    <a:pt x="2720340" y="0"/>
                  </a:moveTo>
                  <a:lnTo>
                    <a:pt x="2719070" y="0"/>
                  </a:lnTo>
                  <a:lnTo>
                    <a:pt x="2719070" y="1270"/>
                  </a:lnTo>
                  <a:lnTo>
                    <a:pt x="2719070" y="599440"/>
                  </a:lnTo>
                  <a:lnTo>
                    <a:pt x="1270" y="599440"/>
                  </a:lnTo>
                  <a:lnTo>
                    <a:pt x="1270" y="1270"/>
                  </a:lnTo>
                  <a:lnTo>
                    <a:pt x="2719070" y="1270"/>
                  </a:lnTo>
                  <a:lnTo>
                    <a:pt x="2719070" y="0"/>
                  </a:lnTo>
                  <a:lnTo>
                    <a:pt x="0" y="0"/>
                  </a:lnTo>
                  <a:lnTo>
                    <a:pt x="0" y="1270"/>
                  </a:lnTo>
                  <a:lnTo>
                    <a:pt x="0" y="599440"/>
                  </a:lnTo>
                  <a:lnTo>
                    <a:pt x="0" y="600710"/>
                  </a:lnTo>
                  <a:lnTo>
                    <a:pt x="2720340" y="600710"/>
                  </a:lnTo>
                  <a:lnTo>
                    <a:pt x="2720340" y="599440"/>
                  </a:lnTo>
                  <a:lnTo>
                    <a:pt x="2720340" y="1270"/>
                  </a:lnTo>
                  <a:lnTo>
                    <a:pt x="2720340" y="0"/>
                  </a:lnTo>
                  <a:close/>
                </a:path>
              </a:pathLst>
            </a:custGeom>
            <a:solidFill>
              <a:srgbClr val="FFEADB"/>
            </a:solidFill>
          </p:spPr>
          <p:txBody>
            <a:bodyPr wrap="square" lIns="0" tIns="0" rIns="0" bIns="0" rtlCol="0"/>
            <a:lstStyle/>
            <a:p>
              <a:endParaRPr/>
            </a:p>
          </p:txBody>
        </p:sp>
        <p:sp>
          <p:nvSpPr>
            <p:cNvPr id="46" name="object 46"/>
            <p:cNvSpPr/>
            <p:nvPr/>
          </p:nvSpPr>
          <p:spPr>
            <a:xfrm>
              <a:off x="2896870" y="2183129"/>
              <a:ext cx="2717800" cy="598170"/>
            </a:xfrm>
            <a:custGeom>
              <a:avLst/>
              <a:gdLst/>
              <a:ahLst/>
              <a:cxnLst/>
              <a:rect l="l" t="t" r="r" b="b"/>
              <a:pathLst>
                <a:path w="2717800" h="598169">
                  <a:moveTo>
                    <a:pt x="2717800" y="0"/>
                  </a:moveTo>
                  <a:lnTo>
                    <a:pt x="2716530" y="0"/>
                  </a:lnTo>
                  <a:lnTo>
                    <a:pt x="2716530" y="1270"/>
                  </a:lnTo>
                  <a:lnTo>
                    <a:pt x="2716530" y="596900"/>
                  </a:lnTo>
                  <a:lnTo>
                    <a:pt x="1270" y="596900"/>
                  </a:lnTo>
                  <a:lnTo>
                    <a:pt x="1270" y="1270"/>
                  </a:lnTo>
                  <a:lnTo>
                    <a:pt x="2716530" y="1270"/>
                  </a:lnTo>
                  <a:lnTo>
                    <a:pt x="2716530" y="0"/>
                  </a:lnTo>
                  <a:lnTo>
                    <a:pt x="0" y="0"/>
                  </a:lnTo>
                  <a:lnTo>
                    <a:pt x="0" y="1270"/>
                  </a:lnTo>
                  <a:lnTo>
                    <a:pt x="0" y="596900"/>
                  </a:lnTo>
                  <a:lnTo>
                    <a:pt x="0" y="598170"/>
                  </a:lnTo>
                  <a:lnTo>
                    <a:pt x="2717800" y="598170"/>
                  </a:lnTo>
                  <a:lnTo>
                    <a:pt x="2717800" y="596900"/>
                  </a:lnTo>
                  <a:lnTo>
                    <a:pt x="2717800" y="1270"/>
                  </a:lnTo>
                  <a:lnTo>
                    <a:pt x="2717800" y="0"/>
                  </a:lnTo>
                  <a:close/>
                </a:path>
              </a:pathLst>
            </a:custGeom>
            <a:solidFill>
              <a:srgbClr val="FFE9DA"/>
            </a:solidFill>
          </p:spPr>
          <p:txBody>
            <a:bodyPr wrap="square" lIns="0" tIns="0" rIns="0" bIns="0" rtlCol="0"/>
            <a:lstStyle/>
            <a:p>
              <a:endParaRPr/>
            </a:p>
          </p:txBody>
        </p:sp>
        <p:sp>
          <p:nvSpPr>
            <p:cNvPr id="47" name="object 47"/>
            <p:cNvSpPr/>
            <p:nvPr/>
          </p:nvSpPr>
          <p:spPr>
            <a:xfrm>
              <a:off x="2898140" y="2184399"/>
              <a:ext cx="2715260" cy="595630"/>
            </a:xfrm>
            <a:custGeom>
              <a:avLst/>
              <a:gdLst/>
              <a:ahLst/>
              <a:cxnLst/>
              <a:rect l="l" t="t" r="r" b="b"/>
              <a:pathLst>
                <a:path w="2715260" h="595630">
                  <a:moveTo>
                    <a:pt x="2715260" y="0"/>
                  </a:moveTo>
                  <a:lnTo>
                    <a:pt x="2713990" y="0"/>
                  </a:lnTo>
                  <a:lnTo>
                    <a:pt x="2713990" y="2540"/>
                  </a:lnTo>
                  <a:lnTo>
                    <a:pt x="2713990" y="594360"/>
                  </a:lnTo>
                  <a:lnTo>
                    <a:pt x="1270" y="594360"/>
                  </a:lnTo>
                  <a:lnTo>
                    <a:pt x="1270" y="2540"/>
                  </a:lnTo>
                  <a:lnTo>
                    <a:pt x="2713990" y="2540"/>
                  </a:lnTo>
                  <a:lnTo>
                    <a:pt x="2713990" y="0"/>
                  </a:lnTo>
                  <a:lnTo>
                    <a:pt x="0" y="0"/>
                  </a:lnTo>
                  <a:lnTo>
                    <a:pt x="0" y="2540"/>
                  </a:lnTo>
                  <a:lnTo>
                    <a:pt x="0" y="594360"/>
                  </a:lnTo>
                  <a:lnTo>
                    <a:pt x="0" y="595630"/>
                  </a:lnTo>
                  <a:lnTo>
                    <a:pt x="2715260" y="595630"/>
                  </a:lnTo>
                  <a:lnTo>
                    <a:pt x="2715260" y="594360"/>
                  </a:lnTo>
                  <a:lnTo>
                    <a:pt x="2715260" y="2540"/>
                  </a:lnTo>
                  <a:lnTo>
                    <a:pt x="2715260" y="0"/>
                  </a:lnTo>
                  <a:close/>
                </a:path>
              </a:pathLst>
            </a:custGeom>
            <a:solidFill>
              <a:srgbClr val="FFE9D9"/>
            </a:solidFill>
          </p:spPr>
          <p:txBody>
            <a:bodyPr wrap="square" lIns="0" tIns="0" rIns="0" bIns="0" rtlCol="0"/>
            <a:lstStyle/>
            <a:p>
              <a:endParaRPr/>
            </a:p>
          </p:txBody>
        </p:sp>
        <p:sp>
          <p:nvSpPr>
            <p:cNvPr id="48" name="object 48"/>
            <p:cNvSpPr/>
            <p:nvPr/>
          </p:nvSpPr>
          <p:spPr>
            <a:xfrm>
              <a:off x="2899410" y="2186939"/>
              <a:ext cx="2712720" cy="591820"/>
            </a:xfrm>
            <a:custGeom>
              <a:avLst/>
              <a:gdLst/>
              <a:ahLst/>
              <a:cxnLst/>
              <a:rect l="l" t="t" r="r" b="b"/>
              <a:pathLst>
                <a:path w="2712720" h="591819">
                  <a:moveTo>
                    <a:pt x="2712720" y="0"/>
                  </a:moveTo>
                  <a:lnTo>
                    <a:pt x="2711450" y="0"/>
                  </a:lnTo>
                  <a:lnTo>
                    <a:pt x="2711450" y="1270"/>
                  </a:lnTo>
                  <a:lnTo>
                    <a:pt x="2711450" y="589280"/>
                  </a:lnTo>
                  <a:lnTo>
                    <a:pt x="1270" y="589280"/>
                  </a:lnTo>
                  <a:lnTo>
                    <a:pt x="1270" y="1270"/>
                  </a:lnTo>
                  <a:lnTo>
                    <a:pt x="2711450" y="1270"/>
                  </a:lnTo>
                  <a:lnTo>
                    <a:pt x="2711450" y="0"/>
                  </a:lnTo>
                  <a:lnTo>
                    <a:pt x="0" y="0"/>
                  </a:lnTo>
                  <a:lnTo>
                    <a:pt x="0" y="1270"/>
                  </a:lnTo>
                  <a:lnTo>
                    <a:pt x="0" y="589280"/>
                  </a:lnTo>
                  <a:lnTo>
                    <a:pt x="0" y="591820"/>
                  </a:lnTo>
                  <a:lnTo>
                    <a:pt x="2712720" y="591820"/>
                  </a:lnTo>
                  <a:lnTo>
                    <a:pt x="2712720" y="589280"/>
                  </a:lnTo>
                  <a:lnTo>
                    <a:pt x="2712720" y="1270"/>
                  </a:lnTo>
                  <a:lnTo>
                    <a:pt x="2712720" y="0"/>
                  </a:lnTo>
                  <a:close/>
                </a:path>
              </a:pathLst>
            </a:custGeom>
            <a:solidFill>
              <a:srgbClr val="FFE8D7"/>
            </a:solidFill>
          </p:spPr>
          <p:txBody>
            <a:bodyPr wrap="square" lIns="0" tIns="0" rIns="0" bIns="0" rtlCol="0"/>
            <a:lstStyle/>
            <a:p>
              <a:endParaRPr/>
            </a:p>
          </p:txBody>
        </p:sp>
        <p:sp>
          <p:nvSpPr>
            <p:cNvPr id="49" name="object 49"/>
            <p:cNvSpPr/>
            <p:nvPr/>
          </p:nvSpPr>
          <p:spPr>
            <a:xfrm>
              <a:off x="2900680" y="2188209"/>
              <a:ext cx="2710180" cy="588010"/>
            </a:xfrm>
            <a:custGeom>
              <a:avLst/>
              <a:gdLst/>
              <a:ahLst/>
              <a:cxnLst/>
              <a:rect l="l" t="t" r="r" b="b"/>
              <a:pathLst>
                <a:path w="2710179" h="588010">
                  <a:moveTo>
                    <a:pt x="2710180" y="0"/>
                  </a:moveTo>
                  <a:lnTo>
                    <a:pt x="2708910" y="0"/>
                  </a:lnTo>
                  <a:lnTo>
                    <a:pt x="2708910" y="1270"/>
                  </a:lnTo>
                  <a:lnTo>
                    <a:pt x="2708910" y="586740"/>
                  </a:lnTo>
                  <a:lnTo>
                    <a:pt x="2540" y="586740"/>
                  </a:lnTo>
                  <a:lnTo>
                    <a:pt x="2540" y="1270"/>
                  </a:lnTo>
                  <a:lnTo>
                    <a:pt x="2708910" y="1270"/>
                  </a:lnTo>
                  <a:lnTo>
                    <a:pt x="2708910" y="0"/>
                  </a:lnTo>
                  <a:lnTo>
                    <a:pt x="0" y="0"/>
                  </a:lnTo>
                  <a:lnTo>
                    <a:pt x="0" y="1270"/>
                  </a:lnTo>
                  <a:lnTo>
                    <a:pt x="0" y="586740"/>
                  </a:lnTo>
                  <a:lnTo>
                    <a:pt x="0" y="588010"/>
                  </a:lnTo>
                  <a:lnTo>
                    <a:pt x="2710180" y="588010"/>
                  </a:lnTo>
                  <a:lnTo>
                    <a:pt x="2710180" y="586740"/>
                  </a:lnTo>
                  <a:lnTo>
                    <a:pt x="2710180" y="1270"/>
                  </a:lnTo>
                  <a:lnTo>
                    <a:pt x="2710180" y="0"/>
                  </a:lnTo>
                  <a:close/>
                </a:path>
              </a:pathLst>
            </a:custGeom>
            <a:solidFill>
              <a:srgbClr val="FFE7D6"/>
            </a:solidFill>
          </p:spPr>
          <p:txBody>
            <a:bodyPr wrap="square" lIns="0" tIns="0" rIns="0" bIns="0" rtlCol="0"/>
            <a:lstStyle/>
            <a:p>
              <a:endParaRPr/>
            </a:p>
          </p:txBody>
        </p:sp>
        <p:sp>
          <p:nvSpPr>
            <p:cNvPr id="50" name="object 50"/>
            <p:cNvSpPr/>
            <p:nvPr/>
          </p:nvSpPr>
          <p:spPr>
            <a:xfrm>
              <a:off x="2903220" y="2189479"/>
              <a:ext cx="2706370" cy="585470"/>
            </a:xfrm>
            <a:custGeom>
              <a:avLst/>
              <a:gdLst/>
              <a:ahLst/>
              <a:cxnLst/>
              <a:rect l="l" t="t" r="r" b="b"/>
              <a:pathLst>
                <a:path w="2706370" h="585469">
                  <a:moveTo>
                    <a:pt x="2706370" y="0"/>
                  </a:moveTo>
                  <a:lnTo>
                    <a:pt x="0" y="0"/>
                  </a:lnTo>
                  <a:lnTo>
                    <a:pt x="0" y="1270"/>
                  </a:lnTo>
                  <a:lnTo>
                    <a:pt x="2705100" y="1270"/>
                  </a:lnTo>
                  <a:lnTo>
                    <a:pt x="2705100" y="584200"/>
                  </a:lnTo>
                  <a:lnTo>
                    <a:pt x="0" y="584200"/>
                  </a:lnTo>
                  <a:lnTo>
                    <a:pt x="0" y="585470"/>
                  </a:lnTo>
                  <a:lnTo>
                    <a:pt x="2706370" y="585470"/>
                  </a:lnTo>
                  <a:lnTo>
                    <a:pt x="2706370" y="584200"/>
                  </a:lnTo>
                  <a:lnTo>
                    <a:pt x="2706370" y="1270"/>
                  </a:lnTo>
                  <a:lnTo>
                    <a:pt x="2706370" y="0"/>
                  </a:lnTo>
                  <a:close/>
                </a:path>
              </a:pathLst>
            </a:custGeom>
            <a:solidFill>
              <a:srgbClr val="FFE7D5"/>
            </a:solidFill>
          </p:spPr>
          <p:txBody>
            <a:bodyPr wrap="square" lIns="0" tIns="0" rIns="0" bIns="0" rtlCol="0"/>
            <a:lstStyle/>
            <a:p>
              <a:endParaRPr/>
            </a:p>
          </p:txBody>
        </p:sp>
        <p:sp>
          <p:nvSpPr>
            <p:cNvPr id="51" name="object 51"/>
            <p:cNvSpPr/>
            <p:nvPr/>
          </p:nvSpPr>
          <p:spPr>
            <a:xfrm>
              <a:off x="2903220" y="2190749"/>
              <a:ext cx="2705100" cy="582930"/>
            </a:xfrm>
            <a:custGeom>
              <a:avLst/>
              <a:gdLst/>
              <a:ahLst/>
              <a:cxnLst/>
              <a:rect l="l" t="t" r="r" b="b"/>
              <a:pathLst>
                <a:path w="2705100" h="582930">
                  <a:moveTo>
                    <a:pt x="2705100" y="0"/>
                  </a:moveTo>
                  <a:lnTo>
                    <a:pt x="2703830" y="0"/>
                  </a:lnTo>
                  <a:lnTo>
                    <a:pt x="2703830" y="1270"/>
                  </a:lnTo>
                  <a:lnTo>
                    <a:pt x="2703830" y="581660"/>
                  </a:lnTo>
                  <a:lnTo>
                    <a:pt x="2540" y="581660"/>
                  </a:lnTo>
                  <a:lnTo>
                    <a:pt x="2540" y="1270"/>
                  </a:lnTo>
                  <a:lnTo>
                    <a:pt x="2703830" y="1270"/>
                  </a:lnTo>
                  <a:lnTo>
                    <a:pt x="2703830" y="0"/>
                  </a:lnTo>
                  <a:lnTo>
                    <a:pt x="0" y="0"/>
                  </a:lnTo>
                  <a:lnTo>
                    <a:pt x="0" y="1270"/>
                  </a:lnTo>
                  <a:lnTo>
                    <a:pt x="0" y="581660"/>
                  </a:lnTo>
                  <a:lnTo>
                    <a:pt x="0" y="582930"/>
                  </a:lnTo>
                  <a:lnTo>
                    <a:pt x="2705100" y="582930"/>
                  </a:lnTo>
                  <a:lnTo>
                    <a:pt x="2705100" y="581660"/>
                  </a:lnTo>
                  <a:lnTo>
                    <a:pt x="2705100" y="1270"/>
                  </a:lnTo>
                  <a:lnTo>
                    <a:pt x="2705100" y="0"/>
                  </a:lnTo>
                  <a:close/>
                </a:path>
              </a:pathLst>
            </a:custGeom>
            <a:solidFill>
              <a:srgbClr val="FFE6D4"/>
            </a:solidFill>
          </p:spPr>
          <p:txBody>
            <a:bodyPr wrap="square" lIns="0" tIns="0" rIns="0" bIns="0" rtlCol="0"/>
            <a:lstStyle/>
            <a:p>
              <a:endParaRPr/>
            </a:p>
          </p:txBody>
        </p:sp>
        <p:sp>
          <p:nvSpPr>
            <p:cNvPr id="52" name="object 52"/>
            <p:cNvSpPr/>
            <p:nvPr/>
          </p:nvSpPr>
          <p:spPr>
            <a:xfrm>
              <a:off x="2905760" y="2192019"/>
              <a:ext cx="2701290" cy="580390"/>
            </a:xfrm>
            <a:custGeom>
              <a:avLst/>
              <a:gdLst/>
              <a:ahLst/>
              <a:cxnLst/>
              <a:rect l="l" t="t" r="r" b="b"/>
              <a:pathLst>
                <a:path w="2701290" h="580389">
                  <a:moveTo>
                    <a:pt x="2701290" y="0"/>
                  </a:moveTo>
                  <a:lnTo>
                    <a:pt x="2700020" y="0"/>
                  </a:lnTo>
                  <a:lnTo>
                    <a:pt x="2700020" y="1270"/>
                  </a:lnTo>
                  <a:lnTo>
                    <a:pt x="2700020" y="579120"/>
                  </a:lnTo>
                  <a:lnTo>
                    <a:pt x="1270" y="579120"/>
                  </a:lnTo>
                  <a:lnTo>
                    <a:pt x="1270" y="1270"/>
                  </a:lnTo>
                  <a:lnTo>
                    <a:pt x="2700020" y="1270"/>
                  </a:lnTo>
                  <a:lnTo>
                    <a:pt x="2700020" y="0"/>
                  </a:lnTo>
                  <a:lnTo>
                    <a:pt x="0" y="0"/>
                  </a:lnTo>
                  <a:lnTo>
                    <a:pt x="0" y="1270"/>
                  </a:lnTo>
                  <a:lnTo>
                    <a:pt x="0" y="579120"/>
                  </a:lnTo>
                  <a:lnTo>
                    <a:pt x="0" y="580390"/>
                  </a:lnTo>
                  <a:lnTo>
                    <a:pt x="2701290" y="580390"/>
                  </a:lnTo>
                  <a:lnTo>
                    <a:pt x="2701290" y="579120"/>
                  </a:lnTo>
                  <a:lnTo>
                    <a:pt x="2701290" y="1270"/>
                  </a:lnTo>
                  <a:lnTo>
                    <a:pt x="2701290" y="0"/>
                  </a:lnTo>
                  <a:close/>
                </a:path>
              </a:pathLst>
            </a:custGeom>
            <a:solidFill>
              <a:srgbClr val="FFE6D3"/>
            </a:solidFill>
          </p:spPr>
          <p:txBody>
            <a:bodyPr wrap="square" lIns="0" tIns="0" rIns="0" bIns="0" rtlCol="0"/>
            <a:lstStyle/>
            <a:p>
              <a:endParaRPr/>
            </a:p>
          </p:txBody>
        </p:sp>
        <p:sp>
          <p:nvSpPr>
            <p:cNvPr id="53" name="object 53"/>
            <p:cNvSpPr/>
            <p:nvPr/>
          </p:nvSpPr>
          <p:spPr>
            <a:xfrm>
              <a:off x="2907030" y="2193289"/>
              <a:ext cx="2698750" cy="577850"/>
            </a:xfrm>
            <a:custGeom>
              <a:avLst/>
              <a:gdLst/>
              <a:ahLst/>
              <a:cxnLst/>
              <a:rect l="l" t="t" r="r" b="b"/>
              <a:pathLst>
                <a:path w="2698750" h="577850">
                  <a:moveTo>
                    <a:pt x="2698750" y="0"/>
                  </a:moveTo>
                  <a:lnTo>
                    <a:pt x="2696210" y="0"/>
                  </a:lnTo>
                  <a:lnTo>
                    <a:pt x="2696210" y="1270"/>
                  </a:lnTo>
                  <a:lnTo>
                    <a:pt x="2696210" y="576580"/>
                  </a:lnTo>
                  <a:lnTo>
                    <a:pt x="1270" y="576580"/>
                  </a:lnTo>
                  <a:lnTo>
                    <a:pt x="1270" y="1270"/>
                  </a:lnTo>
                  <a:lnTo>
                    <a:pt x="2696210" y="1270"/>
                  </a:lnTo>
                  <a:lnTo>
                    <a:pt x="2696210" y="0"/>
                  </a:lnTo>
                  <a:lnTo>
                    <a:pt x="0" y="0"/>
                  </a:lnTo>
                  <a:lnTo>
                    <a:pt x="0" y="1270"/>
                  </a:lnTo>
                  <a:lnTo>
                    <a:pt x="0" y="576580"/>
                  </a:lnTo>
                  <a:lnTo>
                    <a:pt x="0" y="577850"/>
                  </a:lnTo>
                  <a:lnTo>
                    <a:pt x="2698750" y="577850"/>
                  </a:lnTo>
                  <a:lnTo>
                    <a:pt x="2698750" y="576580"/>
                  </a:lnTo>
                  <a:lnTo>
                    <a:pt x="2698750" y="1270"/>
                  </a:lnTo>
                  <a:lnTo>
                    <a:pt x="2698750" y="0"/>
                  </a:lnTo>
                  <a:close/>
                </a:path>
              </a:pathLst>
            </a:custGeom>
            <a:solidFill>
              <a:srgbClr val="FFE4D2"/>
            </a:solidFill>
          </p:spPr>
          <p:txBody>
            <a:bodyPr wrap="square" lIns="0" tIns="0" rIns="0" bIns="0" rtlCol="0"/>
            <a:lstStyle/>
            <a:p>
              <a:endParaRPr/>
            </a:p>
          </p:txBody>
        </p:sp>
        <p:sp>
          <p:nvSpPr>
            <p:cNvPr id="54" name="object 54"/>
            <p:cNvSpPr/>
            <p:nvPr/>
          </p:nvSpPr>
          <p:spPr>
            <a:xfrm>
              <a:off x="2908300" y="2194559"/>
              <a:ext cx="2694940" cy="575310"/>
            </a:xfrm>
            <a:custGeom>
              <a:avLst/>
              <a:gdLst/>
              <a:ahLst/>
              <a:cxnLst/>
              <a:rect l="l" t="t" r="r" b="b"/>
              <a:pathLst>
                <a:path w="2694940" h="575310">
                  <a:moveTo>
                    <a:pt x="2694940" y="0"/>
                  </a:moveTo>
                  <a:lnTo>
                    <a:pt x="2693670" y="0"/>
                  </a:lnTo>
                  <a:lnTo>
                    <a:pt x="2693670" y="1270"/>
                  </a:lnTo>
                  <a:lnTo>
                    <a:pt x="2693670" y="574040"/>
                  </a:lnTo>
                  <a:lnTo>
                    <a:pt x="1270" y="574040"/>
                  </a:lnTo>
                  <a:lnTo>
                    <a:pt x="1270" y="1270"/>
                  </a:lnTo>
                  <a:lnTo>
                    <a:pt x="2693670" y="1270"/>
                  </a:lnTo>
                  <a:lnTo>
                    <a:pt x="2693670" y="0"/>
                  </a:lnTo>
                  <a:lnTo>
                    <a:pt x="0" y="0"/>
                  </a:lnTo>
                  <a:lnTo>
                    <a:pt x="0" y="1270"/>
                  </a:lnTo>
                  <a:lnTo>
                    <a:pt x="0" y="574040"/>
                  </a:lnTo>
                  <a:lnTo>
                    <a:pt x="0" y="575310"/>
                  </a:lnTo>
                  <a:lnTo>
                    <a:pt x="2694940" y="575310"/>
                  </a:lnTo>
                  <a:lnTo>
                    <a:pt x="2694940" y="574040"/>
                  </a:lnTo>
                  <a:lnTo>
                    <a:pt x="2694940" y="1270"/>
                  </a:lnTo>
                  <a:lnTo>
                    <a:pt x="2694940" y="0"/>
                  </a:lnTo>
                  <a:close/>
                </a:path>
              </a:pathLst>
            </a:custGeom>
            <a:solidFill>
              <a:srgbClr val="FFE3D2"/>
            </a:solidFill>
          </p:spPr>
          <p:txBody>
            <a:bodyPr wrap="square" lIns="0" tIns="0" rIns="0" bIns="0" rtlCol="0"/>
            <a:lstStyle/>
            <a:p>
              <a:endParaRPr/>
            </a:p>
          </p:txBody>
        </p:sp>
        <p:sp>
          <p:nvSpPr>
            <p:cNvPr id="55" name="object 55"/>
            <p:cNvSpPr/>
            <p:nvPr/>
          </p:nvSpPr>
          <p:spPr>
            <a:xfrm>
              <a:off x="2909570" y="2195829"/>
              <a:ext cx="2692400" cy="572770"/>
            </a:xfrm>
            <a:custGeom>
              <a:avLst/>
              <a:gdLst/>
              <a:ahLst/>
              <a:cxnLst/>
              <a:rect l="l" t="t" r="r" b="b"/>
              <a:pathLst>
                <a:path w="2692400" h="572769">
                  <a:moveTo>
                    <a:pt x="2692400" y="0"/>
                  </a:moveTo>
                  <a:lnTo>
                    <a:pt x="2691130" y="0"/>
                  </a:lnTo>
                  <a:lnTo>
                    <a:pt x="2691130" y="1270"/>
                  </a:lnTo>
                  <a:lnTo>
                    <a:pt x="2691130" y="571500"/>
                  </a:lnTo>
                  <a:lnTo>
                    <a:pt x="1270" y="571500"/>
                  </a:lnTo>
                  <a:lnTo>
                    <a:pt x="1270" y="1270"/>
                  </a:lnTo>
                  <a:lnTo>
                    <a:pt x="2691130" y="1270"/>
                  </a:lnTo>
                  <a:lnTo>
                    <a:pt x="2691130" y="0"/>
                  </a:lnTo>
                  <a:lnTo>
                    <a:pt x="0" y="0"/>
                  </a:lnTo>
                  <a:lnTo>
                    <a:pt x="0" y="1270"/>
                  </a:lnTo>
                  <a:lnTo>
                    <a:pt x="0" y="571500"/>
                  </a:lnTo>
                  <a:lnTo>
                    <a:pt x="0" y="572770"/>
                  </a:lnTo>
                  <a:lnTo>
                    <a:pt x="2692400" y="572770"/>
                  </a:lnTo>
                  <a:lnTo>
                    <a:pt x="2692400" y="571500"/>
                  </a:lnTo>
                  <a:lnTo>
                    <a:pt x="2692400" y="1270"/>
                  </a:lnTo>
                  <a:lnTo>
                    <a:pt x="2692400" y="0"/>
                  </a:lnTo>
                  <a:close/>
                </a:path>
              </a:pathLst>
            </a:custGeom>
            <a:solidFill>
              <a:srgbClr val="FFE3D1"/>
            </a:solidFill>
          </p:spPr>
          <p:txBody>
            <a:bodyPr wrap="square" lIns="0" tIns="0" rIns="0" bIns="0" rtlCol="0"/>
            <a:lstStyle/>
            <a:p>
              <a:endParaRPr/>
            </a:p>
          </p:txBody>
        </p:sp>
        <p:sp>
          <p:nvSpPr>
            <p:cNvPr id="56" name="object 56"/>
            <p:cNvSpPr/>
            <p:nvPr/>
          </p:nvSpPr>
          <p:spPr>
            <a:xfrm>
              <a:off x="2910840" y="2197099"/>
              <a:ext cx="2689860" cy="570230"/>
            </a:xfrm>
            <a:custGeom>
              <a:avLst/>
              <a:gdLst/>
              <a:ahLst/>
              <a:cxnLst/>
              <a:rect l="l" t="t" r="r" b="b"/>
              <a:pathLst>
                <a:path w="2689860" h="570230">
                  <a:moveTo>
                    <a:pt x="2689860" y="0"/>
                  </a:moveTo>
                  <a:lnTo>
                    <a:pt x="2688590" y="0"/>
                  </a:lnTo>
                  <a:lnTo>
                    <a:pt x="2688590" y="1270"/>
                  </a:lnTo>
                  <a:lnTo>
                    <a:pt x="2688590" y="568960"/>
                  </a:lnTo>
                  <a:lnTo>
                    <a:pt x="1270" y="568960"/>
                  </a:lnTo>
                  <a:lnTo>
                    <a:pt x="1270" y="1270"/>
                  </a:lnTo>
                  <a:lnTo>
                    <a:pt x="2688590" y="1270"/>
                  </a:lnTo>
                  <a:lnTo>
                    <a:pt x="2688590" y="0"/>
                  </a:lnTo>
                  <a:lnTo>
                    <a:pt x="0" y="0"/>
                  </a:lnTo>
                  <a:lnTo>
                    <a:pt x="0" y="1270"/>
                  </a:lnTo>
                  <a:lnTo>
                    <a:pt x="0" y="568960"/>
                  </a:lnTo>
                  <a:lnTo>
                    <a:pt x="0" y="570230"/>
                  </a:lnTo>
                  <a:lnTo>
                    <a:pt x="2689860" y="570230"/>
                  </a:lnTo>
                  <a:lnTo>
                    <a:pt x="2689860" y="568960"/>
                  </a:lnTo>
                  <a:lnTo>
                    <a:pt x="2689860" y="1270"/>
                  </a:lnTo>
                  <a:lnTo>
                    <a:pt x="2689860" y="0"/>
                  </a:lnTo>
                  <a:close/>
                </a:path>
              </a:pathLst>
            </a:custGeom>
            <a:solidFill>
              <a:srgbClr val="FFE2D0"/>
            </a:solidFill>
          </p:spPr>
          <p:txBody>
            <a:bodyPr wrap="square" lIns="0" tIns="0" rIns="0" bIns="0" rtlCol="0"/>
            <a:lstStyle/>
            <a:p>
              <a:endParaRPr/>
            </a:p>
          </p:txBody>
        </p:sp>
        <p:sp>
          <p:nvSpPr>
            <p:cNvPr id="57" name="object 57"/>
            <p:cNvSpPr/>
            <p:nvPr/>
          </p:nvSpPr>
          <p:spPr>
            <a:xfrm>
              <a:off x="2912110" y="2198369"/>
              <a:ext cx="2687320" cy="567690"/>
            </a:xfrm>
            <a:custGeom>
              <a:avLst/>
              <a:gdLst/>
              <a:ahLst/>
              <a:cxnLst/>
              <a:rect l="l" t="t" r="r" b="b"/>
              <a:pathLst>
                <a:path w="2687320" h="567689">
                  <a:moveTo>
                    <a:pt x="2687320" y="0"/>
                  </a:moveTo>
                  <a:lnTo>
                    <a:pt x="2686050" y="0"/>
                  </a:lnTo>
                  <a:lnTo>
                    <a:pt x="2686050" y="1270"/>
                  </a:lnTo>
                  <a:lnTo>
                    <a:pt x="2686050" y="566420"/>
                  </a:lnTo>
                  <a:lnTo>
                    <a:pt x="1270" y="566420"/>
                  </a:lnTo>
                  <a:lnTo>
                    <a:pt x="1270" y="1270"/>
                  </a:lnTo>
                  <a:lnTo>
                    <a:pt x="2686050" y="1270"/>
                  </a:lnTo>
                  <a:lnTo>
                    <a:pt x="2686050" y="0"/>
                  </a:lnTo>
                  <a:lnTo>
                    <a:pt x="0" y="0"/>
                  </a:lnTo>
                  <a:lnTo>
                    <a:pt x="0" y="1270"/>
                  </a:lnTo>
                  <a:lnTo>
                    <a:pt x="0" y="566420"/>
                  </a:lnTo>
                  <a:lnTo>
                    <a:pt x="0" y="567690"/>
                  </a:lnTo>
                  <a:lnTo>
                    <a:pt x="2687320" y="567690"/>
                  </a:lnTo>
                  <a:lnTo>
                    <a:pt x="2687320" y="566420"/>
                  </a:lnTo>
                  <a:lnTo>
                    <a:pt x="2687320" y="1270"/>
                  </a:lnTo>
                  <a:lnTo>
                    <a:pt x="2687320" y="0"/>
                  </a:lnTo>
                  <a:close/>
                </a:path>
              </a:pathLst>
            </a:custGeom>
            <a:solidFill>
              <a:srgbClr val="FFE2CF"/>
            </a:solidFill>
          </p:spPr>
          <p:txBody>
            <a:bodyPr wrap="square" lIns="0" tIns="0" rIns="0" bIns="0" rtlCol="0"/>
            <a:lstStyle/>
            <a:p>
              <a:endParaRPr/>
            </a:p>
          </p:txBody>
        </p:sp>
        <p:sp>
          <p:nvSpPr>
            <p:cNvPr id="58" name="object 58"/>
            <p:cNvSpPr/>
            <p:nvPr/>
          </p:nvSpPr>
          <p:spPr>
            <a:xfrm>
              <a:off x="2913380" y="2199639"/>
              <a:ext cx="2684780" cy="565150"/>
            </a:xfrm>
            <a:custGeom>
              <a:avLst/>
              <a:gdLst/>
              <a:ahLst/>
              <a:cxnLst/>
              <a:rect l="l" t="t" r="r" b="b"/>
              <a:pathLst>
                <a:path w="2684779" h="565150">
                  <a:moveTo>
                    <a:pt x="2684780" y="0"/>
                  </a:moveTo>
                  <a:lnTo>
                    <a:pt x="2683510" y="0"/>
                  </a:lnTo>
                  <a:lnTo>
                    <a:pt x="2683510" y="1270"/>
                  </a:lnTo>
                  <a:lnTo>
                    <a:pt x="2683510" y="563880"/>
                  </a:lnTo>
                  <a:lnTo>
                    <a:pt x="1270" y="563880"/>
                  </a:lnTo>
                  <a:lnTo>
                    <a:pt x="1270" y="1270"/>
                  </a:lnTo>
                  <a:lnTo>
                    <a:pt x="2683510" y="1270"/>
                  </a:lnTo>
                  <a:lnTo>
                    <a:pt x="2683510" y="0"/>
                  </a:lnTo>
                  <a:lnTo>
                    <a:pt x="0" y="0"/>
                  </a:lnTo>
                  <a:lnTo>
                    <a:pt x="0" y="1270"/>
                  </a:lnTo>
                  <a:lnTo>
                    <a:pt x="0" y="563880"/>
                  </a:lnTo>
                  <a:lnTo>
                    <a:pt x="0" y="565150"/>
                  </a:lnTo>
                  <a:lnTo>
                    <a:pt x="2684780" y="565150"/>
                  </a:lnTo>
                  <a:lnTo>
                    <a:pt x="2684780" y="563880"/>
                  </a:lnTo>
                  <a:lnTo>
                    <a:pt x="2684780" y="1270"/>
                  </a:lnTo>
                  <a:lnTo>
                    <a:pt x="2684780" y="0"/>
                  </a:lnTo>
                  <a:close/>
                </a:path>
              </a:pathLst>
            </a:custGeom>
            <a:solidFill>
              <a:srgbClr val="FFE1CE"/>
            </a:solidFill>
          </p:spPr>
          <p:txBody>
            <a:bodyPr wrap="square" lIns="0" tIns="0" rIns="0" bIns="0" rtlCol="0"/>
            <a:lstStyle/>
            <a:p>
              <a:endParaRPr/>
            </a:p>
          </p:txBody>
        </p:sp>
        <p:sp>
          <p:nvSpPr>
            <p:cNvPr id="59" name="object 59"/>
            <p:cNvSpPr/>
            <p:nvPr/>
          </p:nvSpPr>
          <p:spPr>
            <a:xfrm>
              <a:off x="2914650" y="2200909"/>
              <a:ext cx="2682240" cy="562610"/>
            </a:xfrm>
            <a:custGeom>
              <a:avLst/>
              <a:gdLst/>
              <a:ahLst/>
              <a:cxnLst/>
              <a:rect l="l" t="t" r="r" b="b"/>
              <a:pathLst>
                <a:path w="2682240" h="562610">
                  <a:moveTo>
                    <a:pt x="2682240" y="0"/>
                  </a:moveTo>
                  <a:lnTo>
                    <a:pt x="2680970" y="0"/>
                  </a:lnTo>
                  <a:lnTo>
                    <a:pt x="2680970" y="2540"/>
                  </a:lnTo>
                  <a:lnTo>
                    <a:pt x="2680970" y="561340"/>
                  </a:lnTo>
                  <a:lnTo>
                    <a:pt x="1270" y="561340"/>
                  </a:lnTo>
                  <a:lnTo>
                    <a:pt x="1270" y="2540"/>
                  </a:lnTo>
                  <a:lnTo>
                    <a:pt x="2680970" y="2540"/>
                  </a:lnTo>
                  <a:lnTo>
                    <a:pt x="2680970" y="0"/>
                  </a:lnTo>
                  <a:lnTo>
                    <a:pt x="0" y="0"/>
                  </a:lnTo>
                  <a:lnTo>
                    <a:pt x="0" y="2540"/>
                  </a:lnTo>
                  <a:lnTo>
                    <a:pt x="0" y="561340"/>
                  </a:lnTo>
                  <a:lnTo>
                    <a:pt x="0" y="562610"/>
                  </a:lnTo>
                  <a:lnTo>
                    <a:pt x="2682240" y="562610"/>
                  </a:lnTo>
                  <a:lnTo>
                    <a:pt x="2682240" y="561340"/>
                  </a:lnTo>
                  <a:lnTo>
                    <a:pt x="2682240" y="2540"/>
                  </a:lnTo>
                  <a:lnTo>
                    <a:pt x="2682240" y="0"/>
                  </a:lnTo>
                  <a:close/>
                </a:path>
              </a:pathLst>
            </a:custGeom>
            <a:solidFill>
              <a:srgbClr val="FFE0CD"/>
            </a:solidFill>
          </p:spPr>
          <p:txBody>
            <a:bodyPr wrap="square" lIns="0" tIns="0" rIns="0" bIns="0" rtlCol="0"/>
            <a:lstStyle/>
            <a:p>
              <a:endParaRPr/>
            </a:p>
          </p:txBody>
        </p:sp>
        <p:sp>
          <p:nvSpPr>
            <p:cNvPr id="60" name="object 60"/>
            <p:cNvSpPr/>
            <p:nvPr/>
          </p:nvSpPr>
          <p:spPr>
            <a:xfrm>
              <a:off x="2915920" y="2203449"/>
              <a:ext cx="2679700" cy="558800"/>
            </a:xfrm>
            <a:custGeom>
              <a:avLst/>
              <a:gdLst/>
              <a:ahLst/>
              <a:cxnLst/>
              <a:rect l="l" t="t" r="r" b="b"/>
              <a:pathLst>
                <a:path w="2679700" h="558800">
                  <a:moveTo>
                    <a:pt x="2679700" y="0"/>
                  </a:moveTo>
                  <a:lnTo>
                    <a:pt x="2678430" y="0"/>
                  </a:lnTo>
                  <a:lnTo>
                    <a:pt x="2678430" y="1270"/>
                  </a:lnTo>
                  <a:lnTo>
                    <a:pt x="2678430" y="556260"/>
                  </a:lnTo>
                  <a:lnTo>
                    <a:pt x="1270" y="556260"/>
                  </a:lnTo>
                  <a:lnTo>
                    <a:pt x="1270" y="1270"/>
                  </a:lnTo>
                  <a:lnTo>
                    <a:pt x="2678430" y="1270"/>
                  </a:lnTo>
                  <a:lnTo>
                    <a:pt x="2678430" y="0"/>
                  </a:lnTo>
                  <a:lnTo>
                    <a:pt x="0" y="0"/>
                  </a:lnTo>
                  <a:lnTo>
                    <a:pt x="0" y="1270"/>
                  </a:lnTo>
                  <a:lnTo>
                    <a:pt x="0" y="556260"/>
                  </a:lnTo>
                  <a:lnTo>
                    <a:pt x="0" y="558800"/>
                  </a:lnTo>
                  <a:lnTo>
                    <a:pt x="2679700" y="558800"/>
                  </a:lnTo>
                  <a:lnTo>
                    <a:pt x="2679700" y="556260"/>
                  </a:lnTo>
                  <a:lnTo>
                    <a:pt x="2679700" y="1270"/>
                  </a:lnTo>
                  <a:lnTo>
                    <a:pt x="2679700" y="0"/>
                  </a:lnTo>
                  <a:close/>
                </a:path>
              </a:pathLst>
            </a:custGeom>
            <a:solidFill>
              <a:srgbClr val="FFE0CC"/>
            </a:solidFill>
          </p:spPr>
          <p:txBody>
            <a:bodyPr wrap="square" lIns="0" tIns="0" rIns="0" bIns="0" rtlCol="0"/>
            <a:lstStyle/>
            <a:p>
              <a:endParaRPr/>
            </a:p>
          </p:txBody>
        </p:sp>
        <p:sp>
          <p:nvSpPr>
            <p:cNvPr id="61" name="object 61"/>
            <p:cNvSpPr/>
            <p:nvPr/>
          </p:nvSpPr>
          <p:spPr>
            <a:xfrm>
              <a:off x="2917190" y="2204719"/>
              <a:ext cx="2677160" cy="554990"/>
            </a:xfrm>
            <a:custGeom>
              <a:avLst/>
              <a:gdLst/>
              <a:ahLst/>
              <a:cxnLst/>
              <a:rect l="l" t="t" r="r" b="b"/>
              <a:pathLst>
                <a:path w="2677160" h="554989">
                  <a:moveTo>
                    <a:pt x="2677160" y="0"/>
                  </a:moveTo>
                  <a:lnTo>
                    <a:pt x="0" y="0"/>
                  </a:lnTo>
                  <a:lnTo>
                    <a:pt x="0" y="1270"/>
                  </a:lnTo>
                  <a:lnTo>
                    <a:pt x="0" y="554990"/>
                  </a:lnTo>
                  <a:lnTo>
                    <a:pt x="1270" y="554990"/>
                  </a:lnTo>
                  <a:lnTo>
                    <a:pt x="1270" y="1270"/>
                  </a:lnTo>
                  <a:lnTo>
                    <a:pt x="2675890" y="1270"/>
                  </a:lnTo>
                  <a:lnTo>
                    <a:pt x="2675890" y="554990"/>
                  </a:lnTo>
                  <a:lnTo>
                    <a:pt x="2677160" y="554990"/>
                  </a:lnTo>
                  <a:lnTo>
                    <a:pt x="2677160" y="1270"/>
                  </a:lnTo>
                  <a:lnTo>
                    <a:pt x="2677160" y="0"/>
                  </a:lnTo>
                  <a:close/>
                </a:path>
              </a:pathLst>
            </a:custGeom>
            <a:solidFill>
              <a:srgbClr val="FFDFCA"/>
            </a:solidFill>
          </p:spPr>
          <p:txBody>
            <a:bodyPr wrap="square" lIns="0" tIns="0" rIns="0" bIns="0" rtlCol="0"/>
            <a:lstStyle/>
            <a:p>
              <a:endParaRPr/>
            </a:p>
          </p:txBody>
        </p:sp>
        <p:sp>
          <p:nvSpPr>
            <p:cNvPr id="62" name="object 62"/>
            <p:cNvSpPr/>
            <p:nvPr/>
          </p:nvSpPr>
          <p:spPr>
            <a:xfrm>
              <a:off x="2918460" y="2205989"/>
              <a:ext cx="2674620" cy="553720"/>
            </a:xfrm>
            <a:custGeom>
              <a:avLst/>
              <a:gdLst/>
              <a:ahLst/>
              <a:cxnLst/>
              <a:rect l="l" t="t" r="r" b="b"/>
              <a:pathLst>
                <a:path w="2674620" h="553719">
                  <a:moveTo>
                    <a:pt x="2674620" y="0"/>
                  </a:moveTo>
                  <a:lnTo>
                    <a:pt x="2673350" y="0"/>
                  </a:lnTo>
                  <a:lnTo>
                    <a:pt x="2673350" y="1270"/>
                  </a:lnTo>
                  <a:lnTo>
                    <a:pt x="2673350" y="551180"/>
                  </a:lnTo>
                  <a:lnTo>
                    <a:pt x="1270" y="551180"/>
                  </a:lnTo>
                  <a:lnTo>
                    <a:pt x="1270" y="1270"/>
                  </a:lnTo>
                  <a:lnTo>
                    <a:pt x="2673350" y="1270"/>
                  </a:lnTo>
                  <a:lnTo>
                    <a:pt x="2673350" y="0"/>
                  </a:lnTo>
                  <a:lnTo>
                    <a:pt x="0" y="0"/>
                  </a:lnTo>
                  <a:lnTo>
                    <a:pt x="0" y="1270"/>
                  </a:lnTo>
                  <a:lnTo>
                    <a:pt x="0" y="551180"/>
                  </a:lnTo>
                  <a:lnTo>
                    <a:pt x="0" y="553720"/>
                  </a:lnTo>
                  <a:lnTo>
                    <a:pt x="2674620" y="553720"/>
                  </a:lnTo>
                  <a:lnTo>
                    <a:pt x="2674620" y="551180"/>
                  </a:lnTo>
                  <a:lnTo>
                    <a:pt x="2674620" y="1270"/>
                  </a:lnTo>
                  <a:lnTo>
                    <a:pt x="2674620" y="0"/>
                  </a:lnTo>
                  <a:close/>
                </a:path>
              </a:pathLst>
            </a:custGeom>
            <a:solidFill>
              <a:srgbClr val="FFDFC9"/>
            </a:solidFill>
          </p:spPr>
          <p:txBody>
            <a:bodyPr wrap="square" lIns="0" tIns="0" rIns="0" bIns="0" rtlCol="0"/>
            <a:lstStyle/>
            <a:p>
              <a:endParaRPr/>
            </a:p>
          </p:txBody>
        </p:sp>
        <p:sp>
          <p:nvSpPr>
            <p:cNvPr id="63" name="object 63"/>
            <p:cNvSpPr/>
            <p:nvPr/>
          </p:nvSpPr>
          <p:spPr>
            <a:xfrm>
              <a:off x="2919730" y="2207259"/>
              <a:ext cx="2672080" cy="549910"/>
            </a:xfrm>
            <a:custGeom>
              <a:avLst/>
              <a:gdLst/>
              <a:ahLst/>
              <a:cxnLst/>
              <a:rect l="l" t="t" r="r" b="b"/>
              <a:pathLst>
                <a:path w="2672079" h="549910">
                  <a:moveTo>
                    <a:pt x="2672080" y="0"/>
                  </a:moveTo>
                  <a:lnTo>
                    <a:pt x="2670810" y="0"/>
                  </a:lnTo>
                  <a:lnTo>
                    <a:pt x="2670810" y="1270"/>
                  </a:lnTo>
                  <a:lnTo>
                    <a:pt x="2670810" y="548640"/>
                  </a:lnTo>
                  <a:lnTo>
                    <a:pt x="2540" y="548640"/>
                  </a:lnTo>
                  <a:lnTo>
                    <a:pt x="2540" y="1270"/>
                  </a:lnTo>
                  <a:lnTo>
                    <a:pt x="2670810" y="1270"/>
                  </a:lnTo>
                  <a:lnTo>
                    <a:pt x="2670810" y="0"/>
                  </a:lnTo>
                  <a:lnTo>
                    <a:pt x="0" y="0"/>
                  </a:lnTo>
                  <a:lnTo>
                    <a:pt x="0" y="1270"/>
                  </a:lnTo>
                  <a:lnTo>
                    <a:pt x="0" y="548640"/>
                  </a:lnTo>
                  <a:lnTo>
                    <a:pt x="0" y="549910"/>
                  </a:lnTo>
                  <a:lnTo>
                    <a:pt x="2672080" y="549910"/>
                  </a:lnTo>
                  <a:lnTo>
                    <a:pt x="2672080" y="548640"/>
                  </a:lnTo>
                  <a:lnTo>
                    <a:pt x="2672080" y="1270"/>
                  </a:lnTo>
                  <a:lnTo>
                    <a:pt x="2672080" y="0"/>
                  </a:lnTo>
                  <a:close/>
                </a:path>
              </a:pathLst>
            </a:custGeom>
            <a:solidFill>
              <a:srgbClr val="FFDEC8"/>
            </a:solidFill>
          </p:spPr>
          <p:txBody>
            <a:bodyPr wrap="square" lIns="0" tIns="0" rIns="0" bIns="0" rtlCol="0"/>
            <a:lstStyle/>
            <a:p>
              <a:endParaRPr/>
            </a:p>
          </p:txBody>
        </p:sp>
        <p:sp>
          <p:nvSpPr>
            <p:cNvPr id="64" name="object 64"/>
            <p:cNvSpPr/>
            <p:nvPr/>
          </p:nvSpPr>
          <p:spPr>
            <a:xfrm>
              <a:off x="2922270" y="2208529"/>
              <a:ext cx="2668270" cy="547370"/>
            </a:xfrm>
            <a:custGeom>
              <a:avLst/>
              <a:gdLst/>
              <a:ahLst/>
              <a:cxnLst/>
              <a:rect l="l" t="t" r="r" b="b"/>
              <a:pathLst>
                <a:path w="2668270" h="547369">
                  <a:moveTo>
                    <a:pt x="2668270" y="0"/>
                  </a:moveTo>
                  <a:lnTo>
                    <a:pt x="2665730" y="0"/>
                  </a:lnTo>
                  <a:lnTo>
                    <a:pt x="2665730" y="1270"/>
                  </a:lnTo>
                  <a:lnTo>
                    <a:pt x="2665730" y="546100"/>
                  </a:lnTo>
                  <a:lnTo>
                    <a:pt x="1270" y="546100"/>
                  </a:lnTo>
                  <a:lnTo>
                    <a:pt x="1270" y="1270"/>
                  </a:lnTo>
                  <a:lnTo>
                    <a:pt x="2665730" y="1270"/>
                  </a:lnTo>
                  <a:lnTo>
                    <a:pt x="2665730" y="0"/>
                  </a:lnTo>
                  <a:lnTo>
                    <a:pt x="0" y="0"/>
                  </a:lnTo>
                  <a:lnTo>
                    <a:pt x="0" y="1270"/>
                  </a:lnTo>
                  <a:lnTo>
                    <a:pt x="0" y="546100"/>
                  </a:lnTo>
                  <a:lnTo>
                    <a:pt x="0" y="547370"/>
                  </a:lnTo>
                  <a:lnTo>
                    <a:pt x="2668270" y="547370"/>
                  </a:lnTo>
                  <a:lnTo>
                    <a:pt x="2668270" y="546100"/>
                  </a:lnTo>
                  <a:lnTo>
                    <a:pt x="2668270" y="1270"/>
                  </a:lnTo>
                  <a:lnTo>
                    <a:pt x="2668270" y="0"/>
                  </a:lnTo>
                  <a:close/>
                </a:path>
              </a:pathLst>
            </a:custGeom>
            <a:solidFill>
              <a:srgbClr val="FFDEC7"/>
            </a:solidFill>
          </p:spPr>
          <p:txBody>
            <a:bodyPr wrap="square" lIns="0" tIns="0" rIns="0" bIns="0" rtlCol="0"/>
            <a:lstStyle/>
            <a:p>
              <a:endParaRPr/>
            </a:p>
          </p:txBody>
        </p:sp>
        <p:sp>
          <p:nvSpPr>
            <p:cNvPr id="65" name="object 65"/>
            <p:cNvSpPr/>
            <p:nvPr/>
          </p:nvSpPr>
          <p:spPr>
            <a:xfrm>
              <a:off x="2923540" y="2209799"/>
              <a:ext cx="2664460" cy="544830"/>
            </a:xfrm>
            <a:custGeom>
              <a:avLst/>
              <a:gdLst/>
              <a:ahLst/>
              <a:cxnLst/>
              <a:rect l="l" t="t" r="r" b="b"/>
              <a:pathLst>
                <a:path w="2664460" h="544830">
                  <a:moveTo>
                    <a:pt x="2664460" y="0"/>
                  </a:moveTo>
                  <a:lnTo>
                    <a:pt x="2663190" y="0"/>
                  </a:lnTo>
                  <a:lnTo>
                    <a:pt x="2663190" y="1270"/>
                  </a:lnTo>
                  <a:lnTo>
                    <a:pt x="2663190" y="543560"/>
                  </a:lnTo>
                  <a:lnTo>
                    <a:pt x="1270" y="543560"/>
                  </a:lnTo>
                  <a:lnTo>
                    <a:pt x="1270" y="1270"/>
                  </a:lnTo>
                  <a:lnTo>
                    <a:pt x="2663190" y="1270"/>
                  </a:lnTo>
                  <a:lnTo>
                    <a:pt x="2663190" y="0"/>
                  </a:lnTo>
                  <a:lnTo>
                    <a:pt x="0" y="0"/>
                  </a:lnTo>
                  <a:lnTo>
                    <a:pt x="0" y="1270"/>
                  </a:lnTo>
                  <a:lnTo>
                    <a:pt x="0" y="543560"/>
                  </a:lnTo>
                  <a:lnTo>
                    <a:pt x="0" y="544830"/>
                  </a:lnTo>
                  <a:lnTo>
                    <a:pt x="2664460" y="544830"/>
                  </a:lnTo>
                  <a:lnTo>
                    <a:pt x="2664460" y="543560"/>
                  </a:lnTo>
                  <a:lnTo>
                    <a:pt x="2664460" y="1270"/>
                  </a:lnTo>
                  <a:lnTo>
                    <a:pt x="2664460" y="0"/>
                  </a:lnTo>
                  <a:close/>
                </a:path>
              </a:pathLst>
            </a:custGeom>
            <a:solidFill>
              <a:srgbClr val="FFDEC6"/>
            </a:solidFill>
          </p:spPr>
          <p:txBody>
            <a:bodyPr wrap="square" lIns="0" tIns="0" rIns="0" bIns="0" rtlCol="0"/>
            <a:lstStyle/>
            <a:p>
              <a:endParaRPr/>
            </a:p>
          </p:txBody>
        </p:sp>
        <p:sp>
          <p:nvSpPr>
            <p:cNvPr id="66" name="object 66"/>
            <p:cNvSpPr/>
            <p:nvPr/>
          </p:nvSpPr>
          <p:spPr>
            <a:xfrm>
              <a:off x="2924810" y="2211069"/>
              <a:ext cx="2661920" cy="542290"/>
            </a:xfrm>
            <a:custGeom>
              <a:avLst/>
              <a:gdLst/>
              <a:ahLst/>
              <a:cxnLst/>
              <a:rect l="l" t="t" r="r" b="b"/>
              <a:pathLst>
                <a:path w="2661920" h="542289">
                  <a:moveTo>
                    <a:pt x="2661920" y="0"/>
                  </a:moveTo>
                  <a:lnTo>
                    <a:pt x="2659380" y="0"/>
                  </a:lnTo>
                  <a:lnTo>
                    <a:pt x="2659380" y="2540"/>
                  </a:lnTo>
                  <a:lnTo>
                    <a:pt x="2659380" y="539750"/>
                  </a:lnTo>
                  <a:lnTo>
                    <a:pt x="2540" y="539750"/>
                  </a:lnTo>
                  <a:lnTo>
                    <a:pt x="2540" y="2540"/>
                  </a:lnTo>
                  <a:lnTo>
                    <a:pt x="2659380" y="2540"/>
                  </a:lnTo>
                  <a:lnTo>
                    <a:pt x="2659380" y="0"/>
                  </a:lnTo>
                  <a:lnTo>
                    <a:pt x="0" y="0"/>
                  </a:lnTo>
                  <a:lnTo>
                    <a:pt x="0" y="1270"/>
                  </a:lnTo>
                  <a:lnTo>
                    <a:pt x="0" y="541020"/>
                  </a:lnTo>
                  <a:lnTo>
                    <a:pt x="0" y="542290"/>
                  </a:lnTo>
                  <a:lnTo>
                    <a:pt x="2661920" y="542290"/>
                  </a:lnTo>
                  <a:lnTo>
                    <a:pt x="2661920" y="541020"/>
                  </a:lnTo>
                  <a:lnTo>
                    <a:pt x="2661920" y="1270"/>
                  </a:lnTo>
                  <a:lnTo>
                    <a:pt x="2661920" y="0"/>
                  </a:lnTo>
                  <a:close/>
                </a:path>
              </a:pathLst>
            </a:custGeom>
            <a:solidFill>
              <a:srgbClr val="FFDDC5"/>
            </a:solidFill>
          </p:spPr>
          <p:txBody>
            <a:bodyPr wrap="square" lIns="0" tIns="0" rIns="0" bIns="0" rtlCol="0"/>
            <a:lstStyle/>
            <a:p>
              <a:endParaRPr/>
            </a:p>
          </p:txBody>
        </p:sp>
        <p:sp>
          <p:nvSpPr>
            <p:cNvPr id="67" name="object 67"/>
            <p:cNvSpPr/>
            <p:nvPr/>
          </p:nvSpPr>
          <p:spPr>
            <a:xfrm>
              <a:off x="2927350" y="2213609"/>
              <a:ext cx="2656840" cy="537210"/>
            </a:xfrm>
            <a:custGeom>
              <a:avLst/>
              <a:gdLst/>
              <a:ahLst/>
              <a:cxnLst/>
              <a:rect l="l" t="t" r="r" b="b"/>
              <a:pathLst>
                <a:path w="2656840" h="537210">
                  <a:moveTo>
                    <a:pt x="2656840" y="0"/>
                  </a:moveTo>
                  <a:lnTo>
                    <a:pt x="2655570" y="0"/>
                  </a:lnTo>
                  <a:lnTo>
                    <a:pt x="2655570" y="1270"/>
                  </a:lnTo>
                  <a:lnTo>
                    <a:pt x="2655570" y="535940"/>
                  </a:lnTo>
                  <a:lnTo>
                    <a:pt x="1270" y="535940"/>
                  </a:lnTo>
                  <a:lnTo>
                    <a:pt x="1270" y="1270"/>
                  </a:lnTo>
                  <a:lnTo>
                    <a:pt x="2655570" y="1270"/>
                  </a:lnTo>
                  <a:lnTo>
                    <a:pt x="2655570" y="0"/>
                  </a:lnTo>
                  <a:lnTo>
                    <a:pt x="0" y="0"/>
                  </a:lnTo>
                  <a:lnTo>
                    <a:pt x="0" y="1270"/>
                  </a:lnTo>
                  <a:lnTo>
                    <a:pt x="0" y="535940"/>
                  </a:lnTo>
                  <a:lnTo>
                    <a:pt x="0" y="537210"/>
                  </a:lnTo>
                  <a:lnTo>
                    <a:pt x="2656840" y="537210"/>
                  </a:lnTo>
                  <a:lnTo>
                    <a:pt x="2656840" y="535940"/>
                  </a:lnTo>
                  <a:lnTo>
                    <a:pt x="2656840" y="1270"/>
                  </a:lnTo>
                  <a:lnTo>
                    <a:pt x="2656840" y="0"/>
                  </a:lnTo>
                  <a:close/>
                </a:path>
              </a:pathLst>
            </a:custGeom>
            <a:solidFill>
              <a:srgbClr val="FFDCC4"/>
            </a:solidFill>
          </p:spPr>
          <p:txBody>
            <a:bodyPr wrap="square" lIns="0" tIns="0" rIns="0" bIns="0" rtlCol="0"/>
            <a:lstStyle/>
            <a:p>
              <a:endParaRPr/>
            </a:p>
          </p:txBody>
        </p:sp>
        <p:sp>
          <p:nvSpPr>
            <p:cNvPr id="68" name="object 68"/>
            <p:cNvSpPr/>
            <p:nvPr/>
          </p:nvSpPr>
          <p:spPr>
            <a:xfrm>
              <a:off x="2928620" y="2214879"/>
              <a:ext cx="2654300" cy="534670"/>
            </a:xfrm>
            <a:custGeom>
              <a:avLst/>
              <a:gdLst/>
              <a:ahLst/>
              <a:cxnLst/>
              <a:rect l="l" t="t" r="r" b="b"/>
              <a:pathLst>
                <a:path w="2654300" h="534669">
                  <a:moveTo>
                    <a:pt x="2654300" y="0"/>
                  </a:moveTo>
                  <a:lnTo>
                    <a:pt x="2653030" y="0"/>
                  </a:lnTo>
                  <a:lnTo>
                    <a:pt x="2653030" y="1270"/>
                  </a:lnTo>
                  <a:lnTo>
                    <a:pt x="2653030" y="533400"/>
                  </a:lnTo>
                  <a:lnTo>
                    <a:pt x="1270" y="533400"/>
                  </a:lnTo>
                  <a:lnTo>
                    <a:pt x="1270" y="1270"/>
                  </a:lnTo>
                  <a:lnTo>
                    <a:pt x="2653030" y="1270"/>
                  </a:lnTo>
                  <a:lnTo>
                    <a:pt x="2653030" y="0"/>
                  </a:lnTo>
                  <a:lnTo>
                    <a:pt x="0" y="0"/>
                  </a:lnTo>
                  <a:lnTo>
                    <a:pt x="0" y="1270"/>
                  </a:lnTo>
                  <a:lnTo>
                    <a:pt x="0" y="533400"/>
                  </a:lnTo>
                  <a:lnTo>
                    <a:pt x="0" y="534670"/>
                  </a:lnTo>
                  <a:lnTo>
                    <a:pt x="2654300" y="534670"/>
                  </a:lnTo>
                  <a:lnTo>
                    <a:pt x="2654300" y="533400"/>
                  </a:lnTo>
                  <a:lnTo>
                    <a:pt x="2654300" y="1270"/>
                  </a:lnTo>
                  <a:lnTo>
                    <a:pt x="2654300" y="0"/>
                  </a:lnTo>
                  <a:close/>
                </a:path>
              </a:pathLst>
            </a:custGeom>
            <a:solidFill>
              <a:srgbClr val="FFDBC3"/>
            </a:solidFill>
          </p:spPr>
          <p:txBody>
            <a:bodyPr wrap="square" lIns="0" tIns="0" rIns="0" bIns="0" rtlCol="0"/>
            <a:lstStyle/>
            <a:p>
              <a:endParaRPr/>
            </a:p>
          </p:txBody>
        </p:sp>
        <p:sp>
          <p:nvSpPr>
            <p:cNvPr id="69" name="object 69"/>
            <p:cNvSpPr/>
            <p:nvPr/>
          </p:nvSpPr>
          <p:spPr>
            <a:xfrm>
              <a:off x="2929890" y="2216149"/>
              <a:ext cx="2651760" cy="532130"/>
            </a:xfrm>
            <a:custGeom>
              <a:avLst/>
              <a:gdLst/>
              <a:ahLst/>
              <a:cxnLst/>
              <a:rect l="l" t="t" r="r" b="b"/>
              <a:pathLst>
                <a:path w="2651760" h="532130">
                  <a:moveTo>
                    <a:pt x="2651760" y="0"/>
                  </a:moveTo>
                  <a:lnTo>
                    <a:pt x="2650490" y="0"/>
                  </a:lnTo>
                  <a:lnTo>
                    <a:pt x="2650490" y="2540"/>
                  </a:lnTo>
                  <a:lnTo>
                    <a:pt x="2650490" y="530860"/>
                  </a:lnTo>
                  <a:lnTo>
                    <a:pt x="1270" y="530860"/>
                  </a:lnTo>
                  <a:lnTo>
                    <a:pt x="1270" y="2540"/>
                  </a:lnTo>
                  <a:lnTo>
                    <a:pt x="2650490" y="2540"/>
                  </a:lnTo>
                  <a:lnTo>
                    <a:pt x="2650490" y="0"/>
                  </a:lnTo>
                  <a:lnTo>
                    <a:pt x="0" y="0"/>
                  </a:lnTo>
                  <a:lnTo>
                    <a:pt x="0" y="2540"/>
                  </a:lnTo>
                  <a:lnTo>
                    <a:pt x="0" y="530860"/>
                  </a:lnTo>
                  <a:lnTo>
                    <a:pt x="0" y="532130"/>
                  </a:lnTo>
                  <a:lnTo>
                    <a:pt x="2651760" y="532130"/>
                  </a:lnTo>
                  <a:lnTo>
                    <a:pt x="2651760" y="530860"/>
                  </a:lnTo>
                  <a:lnTo>
                    <a:pt x="2651760" y="2540"/>
                  </a:lnTo>
                  <a:lnTo>
                    <a:pt x="2651760" y="0"/>
                  </a:lnTo>
                  <a:close/>
                </a:path>
              </a:pathLst>
            </a:custGeom>
            <a:solidFill>
              <a:srgbClr val="FFDBC2"/>
            </a:solidFill>
          </p:spPr>
          <p:txBody>
            <a:bodyPr wrap="square" lIns="0" tIns="0" rIns="0" bIns="0" rtlCol="0"/>
            <a:lstStyle/>
            <a:p>
              <a:endParaRPr/>
            </a:p>
          </p:txBody>
        </p:sp>
        <p:sp>
          <p:nvSpPr>
            <p:cNvPr id="70" name="object 70"/>
            <p:cNvSpPr/>
            <p:nvPr/>
          </p:nvSpPr>
          <p:spPr>
            <a:xfrm>
              <a:off x="2931160" y="2218689"/>
              <a:ext cx="2649220" cy="528320"/>
            </a:xfrm>
            <a:custGeom>
              <a:avLst/>
              <a:gdLst/>
              <a:ahLst/>
              <a:cxnLst/>
              <a:rect l="l" t="t" r="r" b="b"/>
              <a:pathLst>
                <a:path w="2649220" h="528319">
                  <a:moveTo>
                    <a:pt x="2649220" y="0"/>
                  </a:moveTo>
                  <a:lnTo>
                    <a:pt x="2647950" y="0"/>
                  </a:lnTo>
                  <a:lnTo>
                    <a:pt x="2647950" y="527050"/>
                  </a:lnTo>
                  <a:lnTo>
                    <a:pt x="1270" y="527050"/>
                  </a:lnTo>
                  <a:lnTo>
                    <a:pt x="1270" y="0"/>
                  </a:lnTo>
                  <a:lnTo>
                    <a:pt x="0" y="0"/>
                  </a:lnTo>
                  <a:lnTo>
                    <a:pt x="0" y="527050"/>
                  </a:lnTo>
                  <a:lnTo>
                    <a:pt x="0" y="528320"/>
                  </a:lnTo>
                  <a:lnTo>
                    <a:pt x="2649220" y="528320"/>
                  </a:lnTo>
                  <a:lnTo>
                    <a:pt x="2649220" y="527050"/>
                  </a:lnTo>
                  <a:lnTo>
                    <a:pt x="2649220" y="0"/>
                  </a:lnTo>
                  <a:close/>
                </a:path>
              </a:pathLst>
            </a:custGeom>
            <a:solidFill>
              <a:srgbClr val="FFDAC1"/>
            </a:solidFill>
          </p:spPr>
          <p:txBody>
            <a:bodyPr wrap="square" lIns="0" tIns="0" rIns="0" bIns="0" rtlCol="0"/>
            <a:lstStyle/>
            <a:p>
              <a:endParaRPr/>
            </a:p>
          </p:txBody>
        </p:sp>
        <p:sp>
          <p:nvSpPr>
            <p:cNvPr id="71" name="object 71"/>
            <p:cNvSpPr/>
            <p:nvPr/>
          </p:nvSpPr>
          <p:spPr>
            <a:xfrm>
              <a:off x="2932430" y="2218689"/>
              <a:ext cx="2646680" cy="527050"/>
            </a:xfrm>
            <a:custGeom>
              <a:avLst/>
              <a:gdLst/>
              <a:ahLst/>
              <a:cxnLst/>
              <a:rect l="l" t="t" r="r" b="b"/>
              <a:pathLst>
                <a:path w="2646679" h="527050">
                  <a:moveTo>
                    <a:pt x="2646680" y="0"/>
                  </a:moveTo>
                  <a:lnTo>
                    <a:pt x="2645410" y="0"/>
                  </a:lnTo>
                  <a:lnTo>
                    <a:pt x="2645410" y="1270"/>
                  </a:lnTo>
                  <a:lnTo>
                    <a:pt x="2645410" y="525780"/>
                  </a:lnTo>
                  <a:lnTo>
                    <a:pt x="1270" y="525780"/>
                  </a:lnTo>
                  <a:lnTo>
                    <a:pt x="1270" y="1270"/>
                  </a:lnTo>
                  <a:lnTo>
                    <a:pt x="2645410" y="1270"/>
                  </a:lnTo>
                  <a:lnTo>
                    <a:pt x="2645410" y="0"/>
                  </a:lnTo>
                  <a:lnTo>
                    <a:pt x="0" y="0"/>
                  </a:lnTo>
                  <a:lnTo>
                    <a:pt x="0" y="1270"/>
                  </a:lnTo>
                  <a:lnTo>
                    <a:pt x="0" y="525780"/>
                  </a:lnTo>
                  <a:lnTo>
                    <a:pt x="0" y="527050"/>
                  </a:lnTo>
                  <a:lnTo>
                    <a:pt x="2646680" y="527050"/>
                  </a:lnTo>
                  <a:lnTo>
                    <a:pt x="2646680" y="525780"/>
                  </a:lnTo>
                  <a:lnTo>
                    <a:pt x="2646680" y="1270"/>
                  </a:lnTo>
                  <a:lnTo>
                    <a:pt x="2646680" y="0"/>
                  </a:lnTo>
                  <a:close/>
                </a:path>
              </a:pathLst>
            </a:custGeom>
            <a:solidFill>
              <a:srgbClr val="FFDAC0"/>
            </a:solidFill>
          </p:spPr>
          <p:txBody>
            <a:bodyPr wrap="square" lIns="0" tIns="0" rIns="0" bIns="0" rtlCol="0"/>
            <a:lstStyle/>
            <a:p>
              <a:endParaRPr/>
            </a:p>
          </p:txBody>
        </p:sp>
        <p:sp>
          <p:nvSpPr>
            <p:cNvPr id="72" name="object 72"/>
            <p:cNvSpPr/>
            <p:nvPr/>
          </p:nvSpPr>
          <p:spPr>
            <a:xfrm>
              <a:off x="2933700" y="2219959"/>
              <a:ext cx="2644140" cy="524510"/>
            </a:xfrm>
            <a:custGeom>
              <a:avLst/>
              <a:gdLst/>
              <a:ahLst/>
              <a:cxnLst/>
              <a:rect l="l" t="t" r="r" b="b"/>
              <a:pathLst>
                <a:path w="2644140" h="524510">
                  <a:moveTo>
                    <a:pt x="2644140" y="0"/>
                  </a:moveTo>
                  <a:lnTo>
                    <a:pt x="2642870" y="0"/>
                  </a:lnTo>
                  <a:lnTo>
                    <a:pt x="2642870" y="2540"/>
                  </a:lnTo>
                  <a:lnTo>
                    <a:pt x="2642870" y="523240"/>
                  </a:lnTo>
                  <a:lnTo>
                    <a:pt x="1270" y="523240"/>
                  </a:lnTo>
                  <a:lnTo>
                    <a:pt x="1270" y="2540"/>
                  </a:lnTo>
                  <a:lnTo>
                    <a:pt x="2642870" y="2540"/>
                  </a:lnTo>
                  <a:lnTo>
                    <a:pt x="2642870" y="0"/>
                  </a:lnTo>
                  <a:lnTo>
                    <a:pt x="0" y="0"/>
                  </a:lnTo>
                  <a:lnTo>
                    <a:pt x="0" y="2540"/>
                  </a:lnTo>
                  <a:lnTo>
                    <a:pt x="0" y="523240"/>
                  </a:lnTo>
                  <a:lnTo>
                    <a:pt x="0" y="524510"/>
                  </a:lnTo>
                  <a:lnTo>
                    <a:pt x="2644140" y="524510"/>
                  </a:lnTo>
                  <a:lnTo>
                    <a:pt x="2644140" y="523240"/>
                  </a:lnTo>
                  <a:lnTo>
                    <a:pt x="2644140" y="2540"/>
                  </a:lnTo>
                  <a:lnTo>
                    <a:pt x="2644140" y="0"/>
                  </a:lnTo>
                  <a:close/>
                </a:path>
              </a:pathLst>
            </a:custGeom>
            <a:solidFill>
              <a:srgbClr val="FFD9BE"/>
            </a:solidFill>
          </p:spPr>
          <p:txBody>
            <a:bodyPr wrap="square" lIns="0" tIns="0" rIns="0" bIns="0" rtlCol="0"/>
            <a:lstStyle/>
            <a:p>
              <a:endParaRPr/>
            </a:p>
          </p:txBody>
        </p:sp>
        <p:sp>
          <p:nvSpPr>
            <p:cNvPr id="73" name="object 73"/>
            <p:cNvSpPr/>
            <p:nvPr/>
          </p:nvSpPr>
          <p:spPr>
            <a:xfrm>
              <a:off x="2934970" y="2222499"/>
              <a:ext cx="2641600" cy="520700"/>
            </a:xfrm>
            <a:custGeom>
              <a:avLst/>
              <a:gdLst/>
              <a:ahLst/>
              <a:cxnLst/>
              <a:rect l="l" t="t" r="r" b="b"/>
              <a:pathLst>
                <a:path w="2641600" h="520700">
                  <a:moveTo>
                    <a:pt x="2641600" y="0"/>
                  </a:moveTo>
                  <a:lnTo>
                    <a:pt x="2640330" y="0"/>
                  </a:lnTo>
                  <a:lnTo>
                    <a:pt x="2640330" y="1270"/>
                  </a:lnTo>
                  <a:lnTo>
                    <a:pt x="2640330" y="518160"/>
                  </a:lnTo>
                  <a:lnTo>
                    <a:pt x="1270" y="518160"/>
                  </a:lnTo>
                  <a:lnTo>
                    <a:pt x="1270" y="1270"/>
                  </a:lnTo>
                  <a:lnTo>
                    <a:pt x="2640330" y="1270"/>
                  </a:lnTo>
                  <a:lnTo>
                    <a:pt x="2640330" y="0"/>
                  </a:lnTo>
                  <a:lnTo>
                    <a:pt x="0" y="0"/>
                  </a:lnTo>
                  <a:lnTo>
                    <a:pt x="0" y="1270"/>
                  </a:lnTo>
                  <a:lnTo>
                    <a:pt x="0" y="518160"/>
                  </a:lnTo>
                  <a:lnTo>
                    <a:pt x="0" y="520700"/>
                  </a:lnTo>
                  <a:lnTo>
                    <a:pt x="2641600" y="520700"/>
                  </a:lnTo>
                  <a:lnTo>
                    <a:pt x="2641600" y="518160"/>
                  </a:lnTo>
                  <a:lnTo>
                    <a:pt x="2641600" y="1270"/>
                  </a:lnTo>
                  <a:lnTo>
                    <a:pt x="2641600" y="0"/>
                  </a:lnTo>
                  <a:close/>
                </a:path>
              </a:pathLst>
            </a:custGeom>
            <a:solidFill>
              <a:srgbClr val="FFD7BD"/>
            </a:solidFill>
          </p:spPr>
          <p:txBody>
            <a:bodyPr wrap="square" lIns="0" tIns="0" rIns="0" bIns="0" rtlCol="0"/>
            <a:lstStyle/>
            <a:p>
              <a:endParaRPr/>
            </a:p>
          </p:txBody>
        </p:sp>
        <p:sp>
          <p:nvSpPr>
            <p:cNvPr id="74" name="object 74"/>
            <p:cNvSpPr/>
            <p:nvPr/>
          </p:nvSpPr>
          <p:spPr>
            <a:xfrm>
              <a:off x="2936240" y="2223769"/>
              <a:ext cx="2639060" cy="516890"/>
            </a:xfrm>
            <a:custGeom>
              <a:avLst/>
              <a:gdLst/>
              <a:ahLst/>
              <a:cxnLst/>
              <a:rect l="l" t="t" r="r" b="b"/>
              <a:pathLst>
                <a:path w="2639060" h="516889">
                  <a:moveTo>
                    <a:pt x="2639060" y="0"/>
                  </a:moveTo>
                  <a:lnTo>
                    <a:pt x="2637790" y="0"/>
                  </a:lnTo>
                  <a:lnTo>
                    <a:pt x="2637790" y="1270"/>
                  </a:lnTo>
                  <a:lnTo>
                    <a:pt x="2637790" y="515620"/>
                  </a:lnTo>
                  <a:lnTo>
                    <a:pt x="2540" y="515620"/>
                  </a:lnTo>
                  <a:lnTo>
                    <a:pt x="2540" y="1270"/>
                  </a:lnTo>
                  <a:lnTo>
                    <a:pt x="2637790" y="1270"/>
                  </a:lnTo>
                  <a:lnTo>
                    <a:pt x="2637790" y="0"/>
                  </a:lnTo>
                  <a:lnTo>
                    <a:pt x="0" y="0"/>
                  </a:lnTo>
                  <a:lnTo>
                    <a:pt x="0" y="1270"/>
                  </a:lnTo>
                  <a:lnTo>
                    <a:pt x="0" y="515620"/>
                  </a:lnTo>
                  <a:lnTo>
                    <a:pt x="0" y="516890"/>
                  </a:lnTo>
                  <a:lnTo>
                    <a:pt x="2639060" y="516890"/>
                  </a:lnTo>
                  <a:lnTo>
                    <a:pt x="2639060" y="515620"/>
                  </a:lnTo>
                  <a:lnTo>
                    <a:pt x="2639060" y="1270"/>
                  </a:lnTo>
                  <a:lnTo>
                    <a:pt x="2639060" y="0"/>
                  </a:lnTo>
                  <a:close/>
                </a:path>
              </a:pathLst>
            </a:custGeom>
            <a:solidFill>
              <a:srgbClr val="FFD7BC"/>
            </a:solidFill>
          </p:spPr>
          <p:txBody>
            <a:bodyPr wrap="square" lIns="0" tIns="0" rIns="0" bIns="0" rtlCol="0"/>
            <a:lstStyle/>
            <a:p>
              <a:endParaRPr/>
            </a:p>
          </p:txBody>
        </p:sp>
        <p:sp>
          <p:nvSpPr>
            <p:cNvPr id="75" name="object 75"/>
            <p:cNvSpPr/>
            <p:nvPr/>
          </p:nvSpPr>
          <p:spPr>
            <a:xfrm>
              <a:off x="2938780" y="2225039"/>
              <a:ext cx="2635250" cy="514350"/>
            </a:xfrm>
            <a:custGeom>
              <a:avLst/>
              <a:gdLst/>
              <a:ahLst/>
              <a:cxnLst/>
              <a:rect l="l" t="t" r="r" b="b"/>
              <a:pathLst>
                <a:path w="2635250" h="514350">
                  <a:moveTo>
                    <a:pt x="2635250" y="0"/>
                  </a:moveTo>
                  <a:lnTo>
                    <a:pt x="0" y="0"/>
                  </a:lnTo>
                  <a:lnTo>
                    <a:pt x="0" y="1270"/>
                  </a:lnTo>
                  <a:lnTo>
                    <a:pt x="2633980" y="1270"/>
                  </a:lnTo>
                  <a:lnTo>
                    <a:pt x="2633980" y="513080"/>
                  </a:lnTo>
                  <a:lnTo>
                    <a:pt x="0" y="513080"/>
                  </a:lnTo>
                  <a:lnTo>
                    <a:pt x="0" y="514350"/>
                  </a:lnTo>
                  <a:lnTo>
                    <a:pt x="2635250" y="514350"/>
                  </a:lnTo>
                  <a:lnTo>
                    <a:pt x="2635250" y="513080"/>
                  </a:lnTo>
                  <a:lnTo>
                    <a:pt x="2635250" y="1270"/>
                  </a:lnTo>
                  <a:lnTo>
                    <a:pt x="2635250" y="0"/>
                  </a:lnTo>
                  <a:close/>
                </a:path>
              </a:pathLst>
            </a:custGeom>
            <a:solidFill>
              <a:srgbClr val="FFD6BB"/>
            </a:solidFill>
          </p:spPr>
          <p:txBody>
            <a:bodyPr wrap="square" lIns="0" tIns="0" rIns="0" bIns="0" rtlCol="0"/>
            <a:lstStyle/>
            <a:p>
              <a:endParaRPr/>
            </a:p>
          </p:txBody>
        </p:sp>
        <p:sp>
          <p:nvSpPr>
            <p:cNvPr id="76" name="object 76"/>
            <p:cNvSpPr/>
            <p:nvPr/>
          </p:nvSpPr>
          <p:spPr>
            <a:xfrm>
              <a:off x="2938780" y="2226309"/>
              <a:ext cx="2633980" cy="511809"/>
            </a:xfrm>
            <a:custGeom>
              <a:avLst/>
              <a:gdLst/>
              <a:ahLst/>
              <a:cxnLst/>
              <a:rect l="l" t="t" r="r" b="b"/>
              <a:pathLst>
                <a:path w="2633979" h="511810">
                  <a:moveTo>
                    <a:pt x="2633980" y="0"/>
                  </a:moveTo>
                  <a:lnTo>
                    <a:pt x="2632710" y="0"/>
                  </a:lnTo>
                  <a:lnTo>
                    <a:pt x="2632710" y="1270"/>
                  </a:lnTo>
                  <a:lnTo>
                    <a:pt x="2632710" y="510540"/>
                  </a:lnTo>
                  <a:lnTo>
                    <a:pt x="2540" y="510540"/>
                  </a:lnTo>
                  <a:lnTo>
                    <a:pt x="2540" y="1270"/>
                  </a:lnTo>
                  <a:lnTo>
                    <a:pt x="2632710" y="1270"/>
                  </a:lnTo>
                  <a:lnTo>
                    <a:pt x="2632710" y="0"/>
                  </a:lnTo>
                  <a:lnTo>
                    <a:pt x="0" y="0"/>
                  </a:lnTo>
                  <a:lnTo>
                    <a:pt x="0" y="1270"/>
                  </a:lnTo>
                  <a:lnTo>
                    <a:pt x="0" y="510540"/>
                  </a:lnTo>
                  <a:lnTo>
                    <a:pt x="0" y="511810"/>
                  </a:lnTo>
                  <a:lnTo>
                    <a:pt x="2633980" y="511810"/>
                  </a:lnTo>
                  <a:lnTo>
                    <a:pt x="2633980" y="510540"/>
                  </a:lnTo>
                  <a:lnTo>
                    <a:pt x="2633980" y="1270"/>
                  </a:lnTo>
                  <a:lnTo>
                    <a:pt x="2633980" y="0"/>
                  </a:lnTo>
                  <a:close/>
                </a:path>
              </a:pathLst>
            </a:custGeom>
            <a:solidFill>
              <a:srgbClr val="FFD6BA"/>
            </a:solidFill>
          </p:spPr>
          <p:txBody>
            <a:bodyPr wrap="square" lIns="0" tIns="0" rIns="0" bIns="0" rtlCol="0"/>
            <a:lstStyle/>
            <a:p>
              <a:endParaRPr/>
            </a:p>
          </p:txBody>
        </p:sp>
        <p:sp>
          <p:nvSpPr>
            <p:cNvPr id="77" name="object 77"/>
            <p:cNvSpPr/>
            <p:nvPr/>
          </p:nvSpPr>
          <p:spPr>
            <a:xfrm>
              <a:off x="2941320" y="2227579"/>
              <a:ext cx="2630170" cy="509270"/>
            </a:xfrm>
            <a:custGeom>
              <a:avLst/>
              <a:gdLst/>
              <a:ahLst/>
              <a:cxnLst/>
              <a:rect l="l" t="t" r="r" b="b"/>
              <a:pathLst>
                <a:path w="2630170" h="509269">
                  <a:moveTo>
                    <a:pt x="2630170" y="0"/>
                  </a:moveTo>
                  <a:lnTo>
                    <a:pt x="2627630" y="0"/>
                  </a:lnTo>
                  <a:lnTo>
                    <a:pt x="2627630" y="1270"/>
                  </a:lnTo>
                  <a:lnTo>
                    <a:pt x="2627630" y="508000"/>
                  </a:lnTo>
                  <a:lnTo>
                    <a:pt x="1270" y="508000"/>
                  </a:lnTo>
                  <a:lnTo>
                    <a:pt x="1270" y="1270"/>
                  </a:lnTo>
                  <a:lnTo>
                    <a:pt x="2627630" y="1270"/>
                  </a:lnTo>
                  <a:lnTo>
                    <a:pt x="2627630" y="0"/>
                  </a:lnTo>
                  <a:lnTo>
                    <a:pt x="0" y="0"/>
                  </a:lnTo>
                  <a:lnTo>
                    <a:pt x="0" y="1270"/>
                  </a:lnTo>
                  <a:lnTo>
                    <a:pt x="0" y="508000"/>
                  </a:lnTo>
                  <a:lnTo>
                    <a:pt x="0" y="509270"/>
                  </a:lnTo>
                  <a:lnTo>
                    <a:pt x="2630170" y="509270"/>
                  </a:lnTo>
                  <a:lnTo>
                    <a:pt x="2630170" y="508000"/>
                  </a:lnTo>
                  <a:lnTo>
                    <a:pt x="2630170" y="1270"/>
                  </a:lnTo>
                  <a:lnTo>
                    <a:pt x="2630170" y="0"/>
                  </a:lnTo>
                  <a:close/>
                </a:path>
              </a:pathLst>
            </a:custGeom>
            <a:solidFill>
              <a:srgbClr val="FFD5B9"/>
            </a:solidFill>
          </p:spPr>
          <p:txBody>
            <a:bodyPr wrap="square" lIns="0" tIns="0" rIns="0" bIns="0" rtlCol="0"/>
            <a:lstStyle/>
            <a:p>
              <a:endParaRPr/>
            </a:p>
          </p:txBody>
        </p:sp>
        <p:sp>
          <p:nvSpPr>
            <p:cNvPr id="78" name="object 78"/>
            <p:cNvSpPr/>
            <p:nvPr/>
          </p:nvSpPr>
          <p:spPr>
            <a:xfrm>
              <a:off x="2942590" y="2228849"/>
              <a:ext cx="2626360" cy="506730"/>
            </a:xfrm>
            <a:custGeom>
              <a:avLst/>
              <a:gdLst/>
              <a:ahLst/>
              <a:cxnLst/>
              <a:rect l="l" t="t" r="r" b="b"/>
              <a:pathLst>
                <a:path w="2626360" h="506730">
                  <a:moveTo>
                    <a:pt x="2626360" y="0"/>
                  </a:moveTo>
                  <a:lnTo>
                    <a:pt x="2623820" y="0"/>
                  </a:lnTo>
                  <a:lnTo>
                    <a:pt x="2623820" y="2540"/>
                  </a:lnTo>
                  <a:lnTo>
                    <a:pt x="2623820" y="504190"/>
                  </a:lnTo>
                  <a:lnTo>
                    <a:pt x="2540" y="504190"/>
                  </a:lnTo>
                  <a:lnTo>
                    <a:pt x="2540" y="2540"/>
                  </a:lnTo>
                  <a:lnTo>
                    <a:pt x="2623820" y="2540"/>
                  </a:lnTo>
                  <a:lnTo>
                    <a:pt x="2623820" y="0"/>
                  </a:lnTo>
                  <a:lnTo>
                    <a:pt x="0" y="0"/>
                  </a:lnTo>
                  <a:lnTo>
                    <a:pt x="0" y="1270"/>
                  </a:lnTo>
                  <a:lnTo>
                    <a:pt x="0" y="505460"/>
                  </a:lnTo>
                  <a:lnTo>
                    <a:pt x="0" y="506730"/>
                  </a:lnTo>
                  <a:lnTo>
                    <a:pt x="2626360" y="506730"/>
                  </a:lnTo>
                  <a:lnTo>
                    <a:pt x="2626360" y="505460"/>
                  </a:lnTo>
                  <a:lnTo>
                    <a:pt x="2626360" y="1270"/>
                  </a:lnTo>
                  <a:lnTo>
                    <a:pt x="2626360" y="0"/>
                  </a:lnTo>
                  <a:close/>
                </a:path>
              </a:pathLst>
            </a:custGeom>
            <a:solidFill>
              <a:srgbClr val="FFD4B8"/>
            </a:solidFill>
          </p:spPr>
          <p:txBody>
            <a:bodyPr wrap="square" lIns="0" tIns="0" rIns="0" bIns="0" rtlCol="0"/>
            <a:lstStyle/>
            <a:p>
              <a:endParaRPr/>
            </a:p>
          </p:txBody>
        </p:sp>
        <p:sp>
          <p:nvSpPr>
            <p:cNvPr id="79" name="object 79"/>
            <p:cNvSpPr/>
            <p:nvPr/>
          </p:nvSpPr>
          <p:spPr>
            <a:xfrm>
              <a:off x="2945130" y="2231389"/>
              <a:ext cx="2621280" cy="501650"/>
            </a:xfrm>
            <a:custGeom>
              <a:avLst/>
              <a:gdLst/>
              <a:ahLst/>
              <a:cxnLst/>
              <a:rect l="l" t="t" r="r" b="b"/>
              <a:pathLst>
                <a:path w="2621279" h="501650">
                  <a:moveTo>
                    <a:pt x="2621280" y="0"/>
                  </a:moveTo>
                  <a:lnTo>
                    <a:pt x="2620010" y="0"/>
                  </a:lnTo>
                  <a:lnTo>
                    <a:pt x="2620010" y="1270"/>
                  </a:lnTo>
                  <a:lnTo>
                    <a:pt x="2620010" y="500380"/>
                  </a:lnTo>
                  <a:lnTo>
                    <a:pt x="1270" y="500380"/>
                  </a:lnTo>
                  <a:lnTo>
                    <a:pt x="1270" y="1270"/>
                  </a:lnTo>
                  <a:lnTo>
                    <a:pt x="2620010" y="1270"/>
                  </a:lnTo>
                  <a:lnTo>
                    <a:pt x="2620010" y="0"/>
                  </a:lnTo>
                  <a:lnTo>
                    <a:pt x="0" y="0"/>
                  </a:lnTo>
                  <a:lnTo>
                    <a:pt x="0" y="1270"/>
                  </a:lnTo>
                  <a:lnTo>
                    <a:pt x="0" y="500380"/>
                  </a:lnTo>
                  <a:lnTo>
                    <a:pt x="0" y="501650"/>
                  </a:lnTo>
                  <a:lnTo>
                    <a:pt x="2621280" y="501650"/>
                  </a:lnTo>
                  <a:lnTo>
                    <a:pt x="2621280" y="500380"/>
                  </a:lnTo>
                  <a:lnTo>
                    <a:pt x="2621280" y="1270"/>
                  </a:lnTo>
                  <a:lnTo>
                    <a:pt x="2621280" y="0"/>
                  </a:lnTo>
                  <a:close/>
                </a:path>
              </a:pathLst>
            </a:custGeom>
            <a:solidFill>
              <a:srgbClr val="FFD3B7"/>
            </a:solidFill>
          </p:spPr>
          <p:txBody>
            <a:bodyPr wrap="square" lIns="0" tIns="0" rIns="0" bIns="0" rtlCol="0"/>
            <a:lstStyle/>
            <a:p>
              <a:endParaRPr/>
            </a:p>
          </p:txBody>
        </p:sp>
        <p:sp>
          <p:nvSpPr>
            <p:cNvPr id="80" name="object 80"/>
            <p:cNvSpPr/>
            <p:nvPr/>
          </p:nvSpPr>
          <p:spPr>
            <a:xfrm>
              <a:off x="2946400" y="2232659"/>
              <a:ext cx="2618740" cy="499109"/>
            </a:xfrm>
            <a:custGeom>
              <a:avLst/>
              <a:gdLst/>
              <a:ahLst/>
              <a:cxnLst/>
              <a:rect l="l" t="t" r="r" b="b"/>
              <a:pathLst>
                <a:path w="2618740" h="499110">
                  <a:moveTo>
                    <a:pt x="2618740" y="0"/>
                  </a:moveTo>
                  <a:lnTo>
                    <a:pt x="2617470" y="0"/>
                  </a:lnTo>
                  <a:lnTo>
                    <a:pt x="2617470" y="1270"/>
                  </a:lnTo>
                  <a:lnTo>
                    <a:pt x="2617470" y="497840"/>
                  </a:lnTo>
                  <a:lnTo>
                    <a:pt x="1270" y="497840"/>
                  </a:lnTo>
                  <a:lnTo>
                    <a:pt x="1270" y="1270"/>
                  </a:lnTo>
                  <a:lnTo>
                    <a:pt x="2617470" y="1270"/>
                  </a:lnTo>
                  <a:lnTo>
                    <a:pt x="2617470" y="0"/>
                  </a:lnTo>
                  <a:lnTo>
                    <a:pt x="0" y="0"/>
                  </a:lnTo>
                  <a:lnTo>
                    <a:pt x="0" y="1270"/>
                  </a:lnTo>
                  <a:lnTo>
                    <a:pt x="0" y="497840"/>
                  </a:lnTo>
                  <a:lnTo>
                    <a:pt x="0" y="499110"/>
                  </a:lnTo>
                  <a:lnTo>
                    <a:pt x="2618740" y="499110"/>
                  </a:lnTo>
                  <a:lnTo>
                    <a:pt x="2618740" y="497840"/>
                  </a:lnTo>
                  <a:lnTo>
                    <a:pt x="2618740" y="1270"/>
                  </a:lnTo>
                  <a:lnTo>
                    <a:pt x="2618740" y="0"/>
                  </a:lnTo>
                  <a:close/>
                </a:path>
              </a:pathLst>
            </a:custGeom>
            <a:solidFill>
              <a:srgbClr val="FFD3B6"/>
            </a:solidFill>
          </p:spPr>
          <p:txBody>
            <a:bodyPr wrap="square" lIns="0" tIns="0" rIns="0" bIns="0" rtlCol="0"/>
            <a:lstStyle/>
            <a:p>
              <a:endParaRPr/>
            </a:p>
          </p:txBody>
        </p:sp>
        <p:sp>
          <p:nvSpPr>
            <p:cNvPr id="81" name="object 81"/>
            <p:cNvSpPr/>
            <p:nvPr/>
          </p:nvSpPr>
          <p:spPr>
            <a:xfrm>
              <a:off x="2947670" y="2233929"/>
              <a:ext cx="2616200" cy="496570"/>
            </a:xfrm>
            <a:custGeom>
              <a:avLst/>
              <a:gdLst/>
              <a:ahLst/>
              <a:cxnLst/>
              <a:rect l="l" t="t" r="r" b="b"/>
              <a:pathLst>
                <a:path w="2616200" h="496569">
                  <a:moveTo>
                    <a:pt x="2616200" y="0"/>
                  </a:moveTo>
                  <a:lnTo>
                    <a:pt x="2614930" y="0"/>
                  </a:lnTo>
                  <a:lnTo>
                    <a:pt x="2614930" y="1270"/>
                  </a:lnTo>
                  <a:lnTo>
                    <a:pt x="2614930" y="495300"/>
                  </a:lnTo>
                  <a:lnTo>
                    <a:pt x="1270" y="495300"/>
                  </a:lnTo>
                  <a:lnTo>
                    <a:pt x="1270" y="1270"/>
                  </a:lnTo>
                  <a:lnTo>
                    <a:pt x="2614930" y="1270"/>
                  </a:lnTo>
                  <a:lnTo>
                    <a:pt x="2614930" y="0"/>
                  </a:lnTo>
                  <a:lnTo>
                    <a:pt x="0" y="0"/>
                  </a:lnTo>
                  <a:lnTo>
                    <a:pt x="0" y="1270"/>
                  </a:lnTo>
                  <a:lnTo>
                    <a:pt x="0" y="495300"/>
                  </a:lnTo>
                  <a:lnTo>
                    <a:pt x="0" y="496570"/>
                  </a:lnTo>
                  <a:lnTo>
                    <a:pt x="2616200" y="496570"/>
                  </a:lnTo>
                  <a:lnTo>
                    <a:pt x="2616200" y="495300"/>
                  </a:lnTo>
                  <a:lnTo>
                    <a:pt x="2616200" y="1270"/>
                  </a:lnTo>
                  <a:lnTo>
                    <a:pt x="2616200" y="0"/>
                  </a:lnTo>
                  <a:close/>
                </a:path>
              </a:pathLst>
            </a:custGeom>
            <a:solidFill>
              <a:srgbClr val="FFD2B5"/>
            </a:solidFill>
          </p:spPr>
          <p:txBody>
            <a:bodyPr wrap="square" lIns="0" tIns="0" rIns="0" bIns="0" rtlCol="0"/>
            <a:lstStyle/>
            <a:p>
              <a:endParaRPr/>
            </a:p>
          </p:txBody>
        </p:sp>
        <p:sp>
          <p:nvSpPr>
            <p:cNvPr id="82" name="object 82"/>
            <p:cNvSpPr/>
            <p:nvPr/>
          </p:nvSpPr>
          <p:spPr>
            <a:xfrm>
              <a:off x="2948940" y="2235199"/>
              <a:ext cx="2613660" cy="494030"/>
            </a:xfrm>
            <a:custGeom>
              <a:avLst/>
              <a:gdLst/>
              <a:ahLst/>
              <a:cxnLst/>
              <a:rect l="l" t="t" r="r" b="b"/>
              <a:pathLst>
                <a:path w="2613660" h="494030">
                  <a:moveTo>
                    <a:pt x="2613660" y="0"/>
                  </a:moveTo>
                  <a:lnTo>
                    <a:pt x="2612390" y="0"/>
                  </a:lnTo>
                  <a:lnTo>
                    <a:pt x="2612390" y="2540"/>
                  </a:lnTo>
                  <a:lnTo>
                    <a:pt x="2612390" y="492760"/>
                  </a:lnTo>
                  <a:lnTo>
                    <a:pt x="1270" y="492760"/>
                  </a:lnTo>
                  <a:lnTo>
                    <a:pt x="1270" y="2540"/>
                  </a:lnTo>
                  <a:lnTo>
                    <a:pt x="2612390" y="2540"/>
                  </a:lnTo>
                  <a:lnTo>
                    <a:pt x="2612390" y="0"/>
                  </a:lnTo>
                  <a:lnTo>
                    <a:pt x="0" y="0"/>
                  </a:lnTo>
                  <a:lnTo>
                    <a:pt x="0" y="2540"/>
                  </a:lnTo>
                  <a:lnTo>
                    <a:pt x="0" y="492760"/>
                  </a:lnTo>
                  <a:lnTo>
                    <a:pt x="0" y="494030"/>
                  </a:lnTo>
                  <a:lnTo>
                    <a:pt x="2613660" y="494030"/>
                  </a:lnTo>
                  <a:lnTo>
                    <a:pt x="2613660" y="492760"/>
                  </a:lnTo>
                  <a:lnTo>
                    <a:pt x="2613660" y="2540"/>
                  </a:lnTo>
                  <a:lnTo>
                    <a:pt x="2613660" y="0"/>
                  </a:lnTo>
                  <a:close/>
                </a:path>
              </a:pathLst>
            </a:custGeom>
            <a:solidFill>
              <a:srgbClr val="FFD2B4"/>
            </a:solidFill>
          </p:spPr>
          <p:txBody>
            <a:bodyPr wrap="square" lIns="0" tIns="0" rIns="0" bIns="0" rtlCol="0"/>
            <a:lstStyle/>
            <a:p>
              <a:endParaRPr/>
            </a:p>
          </p:txBody>
        </p:sp>
        <p:sp>
          <p:nvSpPr>
            <p:cNvPr id="83" name="object 83"/>
            <p:cNvSpPr/>
            <p:nvPr/>
          </p:nvSpPr>
          <p:spPr>
            <a:xfrm>
              <a:off x="2950210" y="2237739"/>
              <a:ext cx="2611120" cy="490220"/>
            </a:xfrm>
            <a:custGeom>
              <a:avLst/>
              <a:gdLst/>
              <a:ahLst/>
              <a:cxnLst/>
              <a:rect l="l" t="t" r="r" b="b"/>
              <a:pathLst>
                <a:path w="2611120" h="490219">
                  <a:moveTo>
                    <a:pt x="2611120" y="0"/>
                  </a:moveTo>
                  <a:lnTo>
                    <a:pt x="2609850" y="0"/>
                  </a:lnTo>
                  <a:lnTo>
                    <a:pt x="2609850" y="1270"/>
                  </a:lnTo>
                  <a:lnTo>
                    <a:pt x="2609850" y="487680"/>
                  </a:lnTo>
                  <a:lnTo>
                    <a:pt x="1270" y="487680"/>
                  </a:lnTo>
                  <a:lnTo>
                    <a:pt x="1270" y="1270"/>
                  </a:lnTo>
                  <a:lnTo>
                    <a:pt x="2609850" y="1270"/>
                  </a:lnTo>
                  <a:lnTo>
                    <a:pt x="2609850" y="0"/>
                  </a:lnTo>
                  <a:lnTo>
                    <a:pt x="0" y="0"/>
                  </a:lnTo>
                  <a:lnTo>
                    <a:pt x="0" y="1270"/>
                  </a:lnTo>
                  <a:lnTo>
                    <a:pt x="0" y="487680"/>
                  </a:lnTo>
                  <a:lnTo>
                    <a:pt x="0" y="490220"/>
                  </a:lnTo>
                  <a:lnTo>
                    <a:pt x="2611120" y="490220"/>
                  </a:lnTo>
                  <a:lnTo>
                    <a:pt x="2611120" y="487680"/>
                  </a:lnTo>
                  <a:lnTo>
                    <a:pt x="2611120" y="1270"/>
                  </a:lnTo>
                  <a:lnTo>
                    <a:pt x="2611120" y="0"/>
                  </a:lnTo>
                  <a:close/>
                </a:path>
              </a:pathLst>
            </a:custGeom>
            <a:solidFill>
              <a:srgbClr val="FFD2B3"/>
            </a:solidFill>
          </p:spPr>
          <p:txBody>
            <a:bodyPr wrap="square" lIns="0" tIns="0" rIns="0" bIns="0" rtlCol="0"/>
            <a:lstStyle/>
            <a:p>
              <a:endParaRPr/>
            </a:p>
          </p:txBody>
        </p:sp>
        <p:sp>
          <p:nvSpPr>
            <p:cNvPr id="84" name="object 84"/>
            <p:cNvSpPr/>
            <p:nvPr/>
          </p:nvSpPr>
          <p:spPr>
            <a:xfrm>
              <a:off x="2951480" y="2239009"/>
              <a:ext cx="2608580" cy="486409"/>
            </a:xfrm>
            <a:custGeom>
              <a:avLst/>
              <a:gdLst/>
              <a:ahLst/>
              <a:cxnLst/>
              <a:rect l="l" t="t" r="r" b="b"/>
              <a:pathLst>
                <a:path w="2608579" h="486410">
                  <a:moveTo>
                    <a:pt x="2608580" y="0"/>
                  </a:moveTo>
                  <a:lnTo>
                    <a:pt x="2607310" y="0"/>
                  </a:lnTo>
                  <a:lnTo>
                    <a:pt x="2607310" y="1270"/>
                  </a:lnTo>
                  <a:lnTo>
                    <a:pt x="2607310" y="485140"/>
                  </a:lnTo>
                  <a:lnTo>
                    <a:pt x="2540" y="485140"/>
                  </a:lnTo>
                  <a:lnTo>
                    <a:pt x="2540" y="1270"/>
                  </a:lnTo>
                  <a:lnTo>
                    <a:pt x="2607310" y="1270"/>
                  </a:lnTo>
                  <a:lnTo>
                    <a:pt x="2607310" y="0"/>
                  </a:lnTo>
                  <a:lnTo>
                    <a:pt x="0" y="0"/>
                  </a:lnTo>
                  <a:lnTo>
                    <a:pt x="0" y="1270"/>
                  </a:lnTo>
                  <a:lnTo>
                    <a:pt x="0" y="485140"/>
                  </a:lnTo>
                  <a:lnTo>
                    <a:pt x="0" y="486410"/>
                  </a:lnTo>
                  <a:lnTo>
                    <a:pt x="2608580" y="486410"/>
                  </a:lnTo>
                  <a:lnTo>
                    <a:pt x="2608580" y="485140"/>
                  </a:lnTo>
                  <a:lnTo>
                    <a:pt x="2608580" y="1270"/>
                  </a:lnTo>
                  <a:lnTo>
                    <a:pt x="2608580" y="0"/>
                  </a:lnTo>
                  <a:close/>
                </a:path>
              </a:pathLst>
            </a:custGeom>
            <a:solidFill>
              <a:srgbClr val="FFD1B1"/>
            </a:solidFill>
          </p:spPr>
          <p:txBody>
            <a:bodyPr wrap="square" lIns="0" tIns="0" rIns="0" bIns="0" rtlCol="0"/>
            <a:lstStyle/>
            <a:p>
              <a:endParaRPr/>
            </a:p>
          </p:txBody>
        </p:sp>
        <p:sp>
          <p:nvSpPr>
            <p:cNvPr id="85" name="object 85"/>
            <p:cNvSpPr/>
            <p:nvPr/>
          </p:nvSpPr>
          <p:spPr>
            <a:xfrm>
              <a:off x="2954020" y="2240279"/>
              <a:ext cx="2604770" cy="483870"/>
            </a:xfrm>
            <a:custGeom>
              <a:avLst/>
              <a:gdLst/>
              <a:ahLst/>
              <a:cxnLst/>
              <a:rect l="l" t="t" r="r" b="b"/>
              <a:pathLst>
                <a:path w="2604770" h="483869">
                  <a:moveTo>
                    <a:pt x="2604770" y="0"/>
                  </a:moveTo>
                  <a:lnTo>
                    <a:pt x="0" y="0"/>
                  </a:lnTo>
                  <a:lnTo>
                    <a:pt x="0" y="1270"/>
                  </a:lnTo>
                  <a:lnTo>
                    <a:pt x="2603500" y="1270"/>
                  </a:lnTo>
                  <a:lnTo>
                    <a:pt x="2603500" y="482600"/>
                  </a:lnTo>
                  <a:lnTo>
                    <a:pt x="0" y="482600"/>
                  </a:lnTo>
                  <a:lnTo>
                    <a:pt x="0" y="483870"/>
                  </a:lnTo>
                  <a:lnTo>
                    <a:pt x="2604770" y="483870"/>
                  </a:lnTo>
                  <a:lnTo>
                    <a:pt x="2604770" y="482600"/>
                  </a:lnTo>
                  <a:lnTo>
                    <a:pt x="2604770" y="1270"/>
                  </a:lnTo>
                  <a:lnTo>
                    <a:pt x="2604770" y="0"/>
                  </a:lnTo>
                  <a:close/>
                </a:path>
              </a:pathLst>
            </a:custGeom>
            <a:solidFill>
              <a:srgbClr val="FFD1B0"/>
            </a:solidFill>
          </p:spPr>
          <p:txBody>
            <a:bodyPr wrap="square" lIns="0" tIns="0" rIns="0" bIns="0" rtlCol="0"/>
            <a:lstStyle/>
            <a:p>
              <a:endParaRPr/>
            </a:p>
          </p:txBody>
        </p:sp>
        <p:sp>
          <p:nvSpPr>
            <p:cNvPr id="86" name="object 86"/>
            <p:cNvSpPr/>
            <p:nvPr/>
          </p:nvSpPr>
          <p:spPr>
            <a:xfrm>
              <a:off x="2954020" y="2241549"/>
              <a:ext cx="2603500" cy="481330"/>
            </a:xfrm>
            <a:custGeom>
              <a:avLst/>
              <a:gdLst/>
              <a:ahLst/>
              <a:cxnLst/>
              <a:rect l="l" t="t" r="r" b="b"/>
              <a:pathLst>
                <a:path w="2603500" h="481330">
                  <a:moveTo>
                    <a:pt x="2603500" y="0"/>
                  </a:moveTo>
                  <a:lnTo>
                    <a:pt x="2602230" y="0"/>
                  </a:lnTo>
                  <a:lnTo>
                    <a:pt x="2602230" y="1270"/>
                  </a:lnTo>
                  <a:lnTo>
                    <a:pt x="2602230" y="480060"/>
                  </a:lnTo>
                  <a:lnTo>
                    <a:pt x="1270" y="480060"/>
                  </a:lnTo>
                  <a:lnTo>
                    <a:pt x="1270" y="1270"/>
                  </a:lnTo>
                  <a:lnTo>
                    <a:pt x="2602230" y="1270"/>
                  </a:lnTo>
                  <a:lnTo>
                    <a:pt x="2602230" y="0"/>
                  </a:lnTo>
                  <a:lnTo>
                    <a:pt x="0" y="0"/>
                  </a:lnTo>
                  <a:lnTo>
                    <a:pt x="0" y="1270"/>
                  </a:lnTo>
                  <a:lnTo>
                    <a:pt x="0" y="480060"/>
                  </a:lnTo>
                  <a:lnTo>
                    <a:pt x="0" y="481330"/>
                  </a:lnTo>
                  <a:lnTo>
                    <a:pt x="2603500" y="481330"/>
                  </a:lnTo>
                  <a:lnTo>
                    <a:pt x="2603500" y="480060"/>
                  </a:lnTo>
                  <a:lnTo>
                    <a:pt x="2603500" y="1270"/>
                  </a:lnTo>
                  <a:lnTo>
                    <a:pt x="2603500" y="0"/>
                  </a:lnTo>
                  <a:close/>
                </a:path>
              </a:pathLst>
            </a:custGeom>
            <a:solidFill>
              <a:srgbClr val="FFD0AF"/>
            </a:solidFill>
          </p:spPr>
          <p:txBody>
            <a:bodyPr wrap="square" lIns="0" tIns="0" rIns="0" bIns="0" rtlCol="0"/>
            <a:lstStyle/>
            <a:p>
              <a:endParaRPr/>
            </a:p>
          </p:txBody>
        </p:sp>
        <p:sp>
          <p:nvSpPr>
            <p:cNvPr id="87" name="object 87"/>
            <p:cNvSpPr/>
            <p:nvPr/>
          </p:nvSpPr>
          <p:spPr>
            <a:xfrm>
              <a:off x="2955290" y="2242819"/>
              <a:ext cx="2600960" cy="478790"/>
            </a:xfrm>
            <a:custGeom>
              <a:avLst/>
              <a:gdLst/>
              <a:ahLst/>
              <a:cxnLst/>
              <a:rect l="l" t="t" r="r" b="b"/>
              <a:pathLst>
                <a:path w="2600960" h="478789">
                  <a:moveTo>
                    <a:pt x="2600960" y="0"/>
                  </a:moveTo>
                  <a:lnTo>
                    <a:pt x="2599690" y="0"/>
                  </a:lnTo>
                  <a:lnTo>
                    <a:pt x="2599690" y="1270"/>
                  </a:lnTo>
                  <a:lnTo>
                    <a:pt x="2599690" y="477520"/>
                  </a:lnTo>
                  <a:lnTo>
                    <a:pt x="2540" y="477520"/>
                  </a:lnTo>
                  <a:lnTo>
                    <a:pt x="2540" y="1270"/>
                  </a:lnTo>
                  <a:lnTo>
                    <a:pt x="2599690" y="1270"/>
                  </a:lnTo>
                  <a:lnTo>
                    <a:pt x="2599690" y="0"/>
                  </a:lnTo>
                  <a:lnTo>
                    <a:pt x="0" y="0"/>
                  </a:lnTo>
                  <a:lnTo>
                    <a:pt x="0" y="1270"/>
                  </a:lnTo>
                  <a:lnTo>
                    <a:pt x="0" y="477520"/>
                  </a:lnTo>
                  <a:lnTo>
                    <a:pt x="0" y="478790"/>
                  </a:lnTo>
                  <a:lnTo>
                    <a:pt x="2600960" y="478790"/>
                  </a:lnTo>
                  <a:lnTo>
                    <a:pt x="2600960" y="477520"/>
                  </a:lnTo>
                  <a:lnTo>
                    <a:pt x="2600960" y="1270"/>
                  </a:lnTo>
                  <a:lnTo>
                    <a:pt x="2600960" y="0"/>
                  </a:lnTo>
                  <a:close/>
                </a:path>
              </a:pathLst>
            </a:custGeom>
            <a:solidFill>
              <a:srgbClr val="FFCFAE"/>
            </a:solidFill>
          </p:spPr>
          <p:txBody>
            <a:bodyPr wrap="square" lIns="0" tIns="0" rIns="0" bIns="0" rtlCol="0"/>
            <a:lstStyle/>
            <a:p>
              <a:endParaRPr/>
            </a:p>
          </p:txBody>
        </p:sp>
        <p:sp>
          <p:nvSpPr>
            <p:cNvPr id="88" name="object 88"/>
            <p:cNvSpPr/>
            <p:nvPr/>
          </p:nvSpPr>
          <p:spPr>
            <a:xfrm>
              <a:off x="2957830" y="2244089"/>
              <a:ext cx="2597150" cy="476250"/>
            </a:xfrm>
            <a:custGeom>
              <a:avLst/>
              <a:gdLst/>
              <a:ahLst/>
              <a:cxnLst/>
              <a:rect l="l" t="t" r="r" b="b"/>
              <a:pathLst>
                <a:path w="2597150" h="476250">
                  <a:moveTo>
                    <a:pt x="2597150" y="0"/>
                  </a:moveTo>
                  <a:lnTo>
                    <a:pt x="2594610" y="0"/>
                  </a:lnTo>
                  <a:lnTo>
                    <a:pt x="2594610" y="1270"/>
                  </a:lnTo>
                  <a:lnTo>
                    <a:pt x="2594610" y="474980"/>
                  </a:lnTo>
                  <a:lnTo>
                    <a:pt x="1270" y="474980"/>
                  </a:lnTo>
                  <a:lnTo>
                    <a:pt x="1270" y="1270"/>
                  </a:lnTo>
                  <a:lnTo>
                    <a:pt x="2594610" y="1270"/>
                  </a:lnTo>
                  <a:lnTo>
                    <a:pt x="2594610" y="0"/>
                  </a:lnTo>
                  <a:lnTo>
                    <a:pt x="0" y="0"/>
                  </a:lnTo>
                  <a:lnTo>
                    <a:pt x="0" y="1270"/>
                  </a:lnTo>
                  <a:lnTo>
                    <a:pt x="0" y="474980"/>
                  </a:lnTo>
                  <a:lnTo>
                    <a:pt x="0" y="476250"/>
                  </a:lnTo>
                  <a:lnTo>
                    <a:pt x="2597150" y="476250"/>
                  </a:lnTo>
                  <a:lnTo>
                    <a:pt x="2597150" y="474980"/>
                  </a:lnTo>
                  <a:lnTo>
                    <a:pt x="2597150" y="1270"/>
                  </a:lnTo>
                  <a:lnTo>
                    <a:pt x="2597150" y="0"/>
                  </a:lnTo>
                  <a:close/>
                </a:path>
              </a:pathLst>
            </a:custGeom>
            <a:solidFill>
              <a:srgbClr val="FFCFAD"/>
            </a:solidFill>
          </p:spPr>
          <p:txBody>
            <a:bodyPr wrap="square" lIns="0" tIns="0" rIns="0" bIns="0" rtlCol="0"/>
            <a:lstStyle/>
            <a:p>
              <a:endParaRPr/>
            </a:p>
          </p:txBody>
        </p:sp>
        <p:sp>
          <p:nvSpPr>
            <p:cNvPr id="89" name="object 89"/>
            <p:cNvSpPr/>
            <p:nvPr/>
          </p:nvSpPr>
          <p:spPr>
            <a:xfrm>
              <a:off x="2959100" y="2245359"/>
              <a:ext cx="2593340" cy="473709"/>
            </a:xfrm>
            <a:custGeom>
              <a:avLst/>
              <a:gdLst/>
              <a:ahLst/>
              <a:cxnLst/>
              <a:rect l="l" t="t" r="r" b="b"/>
              <a:pathLst>
                <a:path w="2593340" h="473710">
                  <a:moveTo>
                    <a:pt x="2593340" y="0"/>
                  </a:moveTo>
                  <a:lnTo>
                    <a:pt x="2592070" y="0"/>
                  </a:lnTo>
                  <a:lnTo>
                    <a:pt x="2592070" y="1270"/>
                  </a:lnTo>
                  <a:lnTo>
                    <a:pt x="2592070" y="472440"/>
                  </a:lnTo>
                  <a:lnTo>
                    <a:pt x="1270" y="472440"/>
                  </a:lnTo>
                  <a:lnTo>
                    <a:pt x="1270" y="1270"/>
                  </a:lnTo>
                  <a:lnTo>
                    <a:pt x="2592070" y="1270"/>
                  </a:lnTo>
                  <a:lnTo>
                    <a:pt x="2592070" y="0"/>
                  </a:lnTo>
                  <a:lnTo>
                    <a:pt x="0" y="0"/>
                  </a:lnTo>
                  <a:lnTo>
                    <a:pt x="0" y="1270"/>
                  </a:lnTo>
                  <a:lnTo>
                    <a:pt x="0" y="472440"/>
                  </a:lnTo>
                  <a:lnTo>
                    <a:pt x="0" y="473710"/>
                  </a:lnTo>
                  <a:lnTo>
                    <a:pt x="2593340" y="473710"/>
                  </a:lnTo>
                  <a:lnTo>
                    <a:pt x="2593340" y="472440"/>
                  </a:lnTo>
                  <a:lnTo>
                    <a:pt x="2593340" y="1270"/>
                  </a:lnTo>
                  <a:lnTo>
                    <a:pt x="2593340" y="0"/>
                  </a:lnTo>
                  <a:close/>
                </a:path>
              </a:pathLst>
            </a:custGeom>
            <a:solidFill>
              <a:srgbClr val="FFCEAC"/>
            </a:solidFill>
          </p:spPr>
          <p:txBody>
            <a:bodyPr wrap="square" lIns="0" tIns="0" rIns="0" bIns="0" rtlCol="0"/>
            <a:lstStyle/>
            <a:p>
              <a:endParaRPr/>
            </a:p>
          </p:txBody>
        </p:sp>
        <p:sp>
          <p:nvSpPr>
            <p:cNvPr id="90" name="object 90"/>
            <p:cNvSpPr/>
            <p:nvPr/>
          </p:nvSpPr>
          <p:spPr>
            <a:xfrm>
              <a:off x="2960370" y="2246629"/>
              <a:ext cx="2590800" cy="471170"/>
            </a:xfrm>
            <a:custGeom>
              <a:avLst/>
              <a:gdLst/>
              <a:ahLst/>
              <a:cxnLst/>
              <a:rect l="l" t="t" r="r" b="b"/>
              <a:pathLst>
                <a:path w="2590800" h="471169">
                  <a:moveTo>
                    <a:pt x="2590800" y="0"/>
                  </a:moveTo>
                  <a:lnTo>
                    <a:pt x="2589530" y="0"/>
                  </a:lnTo>
                  <a:lnTo>
                    <a:pt x="2589530" y="1270"/>
                  </a:lnTo>
                  <a:lnTo>
                    <a:pt x="2589530" y="469900"/>
                  </a:lnTo>
                  <a:lnTo>
                    <a:pt x="1270" y="469900"/>
                  </a:lnTo>
                  <a:lnTo>
                    <a:pt x="1270" y="1270"/>
                  </a:lnTo>
                  <a:lnTo>
                    <a:pt x="2589530" y="1270"/>
                  </a:lnTo>
                  <a:lnTo>
                    <a:pt x="2589530" y="0"/>
                  </a:lnTo>
                  <a:lnTo>
                    <a:pt x="0" y="0"/>
                  </a:lnTo>
                  <a:lnTo>
                    <a:pt x="0" y="1270"/>
                  </a:lnTo>
                  <a:lnTo>
                    <a:pt x="0" y="469900"/>
                  </a:lnTo>
                  <a:lnTo>
                    <a:pt x="0" y="471170"/>
                  </a:lnTo>
                  <a:lnTo>
                    <a:pt x="2590800" y="471170"/>
                  </a:lnTo>
                  <a:lnTo>
                    <a:pt x="2590800" y="469900"/>
                  </a:lnTo>
                  <a:lnTo>
                    <a:pt x="2590800" y="1270"/>
                  </a:lnTo>
                  <a:lnTo>
                    <a:pt x="2590800" y="0"/>
                  </a:lnTo>
                  <a:close/>
                </a:path>
              </a:pathLst>
            </a:custGeom>
            <a:solidFill>
              <a:srgbClr val="FFCEAB"/>
            </a:solidFill>
          </p:spPr>
          <p:txBody>
            <a:bodyPr wrap="square" lIns="0" tIns="0" rIns="0" bIns="0" rtlCol="0"/>
            <a:lstStyle/>
            <a:p>
              <a:endParaRPr/>
            </a:p>
          </p:txBody>
        </p:sp>
        <p:sp>
          <p:nvSpPr>
            <p:cNvPr id="91" name="object 91"/>
            <p:cNvSpPr/>
            <p:nvPr/>
          </p:nvSpPr>
          <p:spPr>
            <a:xfrm>
              <a:off x="2961640" y="2247899"/>
              <a:ext cx="2588260" cy="468630"/>
            </a:xfrm>
            <a:custGeom>
              <a:avLst/>
              <a:gdLst/>
              <a:ahLst/>
              <a:cxnLst/>
              <a:rect l="l" t="t" r="r" b="b"/>
              <a:pathLst>
                <a:path w="2588260" h="468630">
                  <a:moveTo>
                    <a:pt x="2588260" y="0"/>
                  </a:moveTo>
                  <a:lnTo>
                    <a:pt x="2586990" y="0"/>
                  </a:lnTo>
                  <a:lnTo>
                    <a:pt x="2586990" y="1270"/>
                  </a:lnTo>
                  <a:lnTo>
                    <a:pt x="2586990" y="467360"/>
                  </a:lnTo>
                  <a:lnTo>
                    <a:pt x="1270" y="467360"/>
                  </a:lnTo>
                  <a:lnTo>
                    <a:pt x="1270" y="1270"/>
                  </a:lnTo>
                  <a:lnTo>
                    <a:pt x="2586990" y="1270"/>
                  </a:lnTo>
                  <a:lnTo>
                    <a:pt x="2586990" y="0"/>
                  </a:lnTo>
                  <a:lnTo>
                    <a:pt x="0" y="0"/>
                  </a:lnTo>
                  <a:lnTo>
                    <a:pt x="0" y="1270"/>
                  </a:lnTo>
                  <a:lnTo>
                    <a:pt x="0" y="467360"/>
                  </a:lnTo>
                  <a:lnTo>
                    <a:pt x="0" y="468630"/>
                  </a:lnTo>
                  <a:lnTo>
                    <a:pt x="2588260" y="468630"/>
                  </a:lnTo>
                  <a:lnTo>
                    <a:pt x="2588260" y="467360"/>
                  </a:lnTo>
                  <a:lnTo>
                    <a:pt x="2588260" y="1270"/>
                  </a:lnTo>
                  <a:lnTo>
                    <a:pt x="2588260" y="0"/>
                  </a:lnTo>
                  <a:close/>
                </a:path>
              </a:pathLst>
            </a:custGeom>
            <a:solidFill>
              <a:srgbClr val="FFCDAB"/>
            </a:solidFill>
          </p:spPr>
          <p:txBody>
            <a:bodyPr wrap="square" lIns="0" tIns="0" rIns="0" bIns="0" rtlCol="0"/>
            <a:lstStyle/>
            <a:p>
              <a:endParaRPr/>
            </a:p>
          </p:txBody>
        </p:sp>
        <p:sp>
          <p:nvSpPr>
            <p:cNvPr id="92" name="object 92"/>
            <p:cNvSpPr/>
            <p:nvPr/>
          </p:nvSpPr>
          <p:spPr>
            <a:xfrm>
              <a:off x="2962910" y="2249169"/>
              <a:ext cx="2585720" cy="466090"/>
            </a:xfrm>
            <a:custGeom>
              <a:avLst/>
              <a:gdLst/>
              <a:ahLst/>
              <a:cxnLst/>
              <a:rect l="l" t="t" r="r" b="b"/>
              <a:pathLst>
                <a:path w="2585720" h="466089">
                  <a:moveTo>
                    <a:pt x="2585720" y="0"/>
                  </a:moveTo>
                  <a:lnTo>
                    <a:pt x="2584450" y="0"/>
                  </a:lnTo>
                  <a:lnTo>
                    <a:pt x="2584450" y="1270"/>
                  </a:lnTo>
                  <a:lnTo>
                    <a:pt x="2584450" y="464820"/>
                  </a:lnTo>
                  <a:lnTo>
                    <a:pt x="1270" y="464820"/>
                  </a:lnTo>
                  <a:lnTo>
                    <a:pt x="1270" y="1270"/>
                  </a:lnTo>
                  <a:lnTo>
                    <a:pt x="2584450" y="1270"/>
                  </a:lnTo>
                  <a:lnTo>
                    <a:pt x="2584450" y="0"/>
                  </a:lnTo>
                  <a:lnTo>
                    <a:pt x="0" y="0"/>
                  </a:lnTo>
                  <a:lnTo>
                    <a:pt x="0" y="1270"/>
                  </a:lnTo>
                  <a:lnTo>
                    <a:pt x="0" y="464820"/>
                  </a:lnTo>
                  <a:lnTo>
                    <a:pt x="0" y="466090"/>
                  </a:lnTo>
                  <a:lnTo>
                    <a:pt x="2585720" y="466090"/>
                  </a:lnTo>
                  <a:lnTo>
                    <a:pt x="2585720" y="464820"/>
                  </a:lnTo>
                  <a:lnTo>
                    <a:pt x="2585720" y="1270"/>
                  </a:lnTo>
                  <a:lnTo>
                    <a:pt x="2585720" y="0"/>
                  </a:lnTo>
                  <a:close/>
                </a:path>
              </a:pathLst>
            </a:custGeom>
            <a:solidFill>
              <a:srgbClr val="FFCCAA"/>
            </a:solidFill>
          </p:spPr>
          <p:txBody>
            <a:bodyPr wrap="square" lIns="0" tIns="0" rIns="0" bIns="0" rtlCol="0"/>
            <a:lstStyle/>
            <a:p>
              <a:endParaRPr/>
            </a:p>
          </p:txBody>
        </p:sp>
        <p:sp>
          <p:nvSpPr>
            <p:cNvPr id="93" name="object 93"/>
            <p:cNvSpPr/>
            <p:nvPr/>
          </p:nvSpPr>
          <p:spPr>
            <a:xfrm>
              <a:off x="2964180" y="2250439"/>
              <a:ext cx="2583180" cy="463550"/>
            </a:xfrm>
            <a:custGeom>
              <a:avLst/>
              <a:gdLst/>
              <a:ahLst/>
              <a:cxnLst/>
              <a:rect l="l" t="t" r="r" b="b"/>
              <a:pathLst>
                <a:path w="2583179" h="463550">
                  <a:moveTo>
                    <a:pt x="2583180" y="0"/>
                  </a:moveTo>
                  <a:lnTo>
                    <a:pt x="2581910" y="0"/>
                  </a:lnTo>
                  <a:lnTo>
                    <a:pt x="2581910" y="1270"/>
                  </a:lnTo>
                  <a:lnTo>
                    <a:pt x="2581910" y="462280"/>
                  </a:lnTo>
                  <a:lnTo>
                    <a:pt x="1270" y="462280"/>
                  </a:lnTo>
                  <a:lnTo>
                    <a:pt x="1270" y="1270"/>
                  </a:lnTo>
                  <a:lnTo>
                    <a:pt x="2581910" y="1270"/>
                  </a:lnTo>
                  <a:lnTo>
                    <a:pt x="2581910" y="0"/>
                  </a:lnTo>
                  <a:lnTo>
                    <a:pt x="0" y="0"/>
                  </a:lnTo>
                  <a:lnTo>
                    <a:pt x="0" y="1270"/>
                  </a:lnTo>
                  <a:lnTo>
                    <a:pt x="0" y="462280"/>
                  </a:lnTo>
                  <a:lnTo>
                    <a:pt x="0" y="463550"/>
                  </a:lnTo>
                  <a:lnTo>
                    <a:pt x="2583180" y="463550"/>
                  </a:lnTo>
                  <a:lnTo>
                    <a:pt x="2583180" y="462280"/>
                  </a:lnTo>
                  <a:lnTo>
                    <a:pt x="2583180" y="1270"/>
                  </a:lnTo>
                  <a:lnTo>
                    <a:pt x="2583180" y="0"/>
                  </a:lnTo>
                  <a:close/>
                </a:path>
              </a:pathLst>
            </a:custGeom>
            <a:solidFill>
              <a:srgbClr val="FFCCA9"/>
            </a:solidFill>
          </p:spPr>
          <p:txBody>
            <a:bodyPr wrap="square" lIns="0" tIns="0" rIns="0" bIns="0" rtlCol="0"/>
            <a:lstStyle/>
            <a:p>
              <a:endParaRPr/>
            </a:p>
          </p:txBody>
        </p:sp>
        <p:sp>
          <p:nvSpPr>
            <p:cNvPr id="94" name="object 94"/>
            <p:cNvSpPr/>
            <p:nvPr/>
          </p:nvSpPr>
          <p:spPr>
            <a:xfrm>
              <a:off x="2965450" y="2251709"/>
              <a:ext cx="2580640" cy="461009"/>
            </a:xfrm>
            <a:custGeom>
              <a:avLst/>
              <a:gdLst/>
              <a:ahLst/>
              <a:cxnLst/>
              <a:rect l="l" t="t" r="r" b="b"/>
              <a:pathLst>
                <a:path w="2580640" h="461010">
                  <a:moveTo>
                    <a:pt x="2580640" y="0"/>
                  </a:moveTo>
                  <a:lnTo>
                    <a:pt x="2579370" y="0"/>
                  </a:lnTo>
                  <a:lnTo>
                    <a:pt x="2579370" y="2540"/>
                  </a:lnTo>
                  <a:lnTo>
                    <a:pt x="2579370" y="459740"/>
                  </a:lnTo>
                  <a:lnTo>
                    <a:pt x="1270" y="459740"/>
                  </a:lnTo>
                  <a:lnTo>
                    <a:pt x="1270" y="2540"/>
                  </a:lnTo>
                  <a:lnTo>
                    <a:pt x="2579370" y="2540"/>
                  </a:lnTo>
                  <a:lnTo>
                    <a:pt x="2579370" y="0"/>
                  </a:lnTo>
                  <a:lnTo>
                    <a:pt x="0" y="0"/>
                  </a:lnTo>
                  <a:lnTo>
                    <a:pt x="0" y="2540"/>
                  </a:lnTo>
                  <a:lnTo>
                    <a:pt x="0" y="459740"/>
                  </a:lnTo>
                  <a:lnTo>
                    <a:pt x="0" y="461010"/>
                  </a:lnTo>
                  <a:lnTo>
                    <a:pt x="2580640" y="461010"/>
                  </a:lnTo>
                  <a:lnTo>
                    <a:pt x="2580640" y="459740"/>
                  </a:lnTo>
                  <a:lnTo>
                    <a:pt x="2580640" y="2540"/>
                  </a:lnTo>
                  <a:lnTo>
                    <a:pt x="2580640" y="0"/>
                  </a:lnTo>
                  <a:close/>
                </a:path>
              </a:pathLst>
            </a:custGeom>
            <a:solidFill>
              <a:srgbClr val="FFCAA8"/>
            </a:solidFill>
          </p:spPr>
          <p:txBody>
            <a:bodyPr wrap="square" lIns="0" tIns="0" rIns="0" bIns="0" rtlCol="0"/>
            <a:lstStyle/>
            <a:p>
              <a:endParaRPr/>
            </a:p>
          </p:txBody>
        </p:sp>
        <p:sp>
          <p:nvSpPr>
            <p:cNvPr id="95" name="object 95"/>
            <p:cNvSpPr/>
            <p:nvPr/>
          </p:nvSpPr>
          <p:spPr>
            <a:xfrm>
              <a:off x="2966720" y="2254249"/>
              <a:ext cx="2578100" cy="457200"/>
            </a:xfrm>
            <a:custGeom>
              <a:avLst/>
              <a:gdLst/>
              <a:ahLst/>
              <a:cxnLst/>
              <a:rect l="l" t="t" r="r" b="b"/>
              <a:pathLst>
                <a:path w="2578100" h="457200">
                  <a:moveTo>
                    <a:pt x="2578100" y="0"/>
                  </a:moveTo>
                  <a:lnTo>
                    <a:pt x="2576830" y="0"/>
                  </a:lnTo>
                  <a:lnTo>
                    <a:pt x="2576830" y="455930"/>
                  </a:lnTo>
                  <a:lnTo>
                    <a:pt x="1270" y="455930"/>
                  </a:lnTo>
                  <a:lnTo>
                    <a:pt x="1270" y="0"/>
                  </a:lnTo>
                  <a:lnTo>
                    <a:pt x="0" y="0"/>
                  </a:lnTo>
                  <a:lnTo>
                    <a:pt x="0" y="455930"/>
                  </a:lnTo>
                  <a:lnTo>
                    <a:pt x="0" y="457200"/>
                  </a:lnTo>
                  <a:lnTo>
                    <a:pt x="2578100" y="457200"/>
                  </a:lnTo>
                  <a:lnTo>
                    <a:pt x="2578100" y="455930"/>
                  </a:lnTo>
                  <a:lnTo>
                    <a:pt x="2578100" y="0"/>
                  </a:lnTo>
                  <a:close/>
                </a:path>
              </a:pathLst>
            </a:custGeom>
            <a:solidFill>
              <a:srgbClr val="FFCAA7"/>
            </a:solidFill>
          </p:spPr>
          <p:txBody>
            <a:bodyPr wrap="square" lIns="0" tIns="0" rIns="0" bIns="0" rtlCol="0"/>
            <a:lstStyle/>
            <a:p>
              <a:endParaRPr/>
            </a:p>
          </p:txBody>
        </p:sp>
        <p:sp>
          <p:nvSpPr>
            <p:cNvPr id="96" name="object 96"/>
            <p:cNvSpPr/>
            <p:nvPr/>
          </p:nvSpPr>
          <p:spPr>
            <a:xfrm>
              <a:off x="2967990" y="2254249"/>
              <a:ext cx="2575560" cy="455930"/>
            </a:xfrm>
            <a:custGeom>
              <a:avLst/>
              <a:gdLst/>
              <a:ahLst/>
              <a:cxnLst/>
              <a:rect l="l" t="t" r="r" b="b"/>
              <a:pathLst>
                <a:path w="2575560" h="455930">
                  <a:moveTo>
                    <a:pt x="2575560" y="0"/>
                  </a:moveTo>
                  <a:lnTo>
                    <a:pt x="2574290" y="0"/>
                  </a:lnTo>
                  <a:lnTo>
                    <a:pt x="2574290" y="2540"/>
                  </a:lnTo>
                  <a:lnTo>
                    <a:pt x="2574290" y="454660"/>
                  </a:lnTo>
                  <a:lnTo>
                    <a:pt x="1270" y="454660"/>
                  </a:lnTo>
                  <a:lnTo>
                    <a:pt x="1270" y="2540"/>
                  </a:lnTo>
                  <a:lnTo>
                    <a:pt x="2574290" y="2540"/>
                  </a:lnTo>
                  <a:lnTo>
                    <a:pt x="2574290" y="0"/>
                  </a:lnTo>
                  <a:lnTo>
                    <a:pt x="0" y="0"/>
                  </a:lnTo>
                  <a:lnTo>
                    <a:pt x="0" y="2540"/>
                  </a:lnTo>
                  <a:lnTo>
                    <a:pt x="0" y="454660"/>
                  </a:lnTo>
                  <a:lnTo>
                    <a:pt x="0" y="455930"/>
                  </a:lnTo>
                  <a:lnTo>
                    <a:pt x="2575560" y="455930"/>
                  </a:lnTo>
                  <a:lnTo>
                    <a:pt x="2575560" y="454660"/>
                  </a:lnTo>
                  <a:lnTo>
                    <a:pt x="2575560" y="2540"/>
                  </a:lnTo>
                  <a:lnTo>
                    <a:pt x="2575560" y="0"/>
                  </a:lnTo>
                  <a:close/>
                </a:path>
              </a:pathLst>
            </a:custGeom>
            <a:solidFill>
              <a:srgbClr val="FFC9A6"/>
            </a:solidFill>
          </p:spPr>
          <p:txBody>
            <a:bodyPr wrap="square" lIns="0" tIns="0" rIns="0" bIns="0" rtlCol="0"/>
            <a:lstStyle/>
            <a:p>
              <a:endParaRPr/>
            </a:p>
          </p:txBody>
        </p:sp>
        <p:sp>
          <p:nvSpPr>
            <p:cNvPr id="97" name="object 97"/>
            <p:cNvSpPr/>
            <p:nvPr/>
          </p:nvSpPr>
          <p:spPr>
            <a:xfrm>
              <a:off x="2969260" y="2256789"/>
              <a:ext cx="2573020" cy="452120"/>
            </a:xfrm>
            <a:custGeom>
              <a:avLst/>
              <a:gdLst/>
              <a:ahLst/>
              <a:cxnLst/>
              <a:rect l="l" t="t" r="r" b="b"/>
              <a:pathLst>
                <a:path w="2573020" h="452119">
                  <a:moveTo>
                    <a:pt x="2573020" y="0"/>
                  </a:moveTo>
                  <a:lnTo>
                    <a:pt x="2571750" y="0"/>
                  </a:lnTo>
                  <a:lnTo>
                    <a:pt x="2571750" y="1270"/>
                  </a:lnTo>
                  <a:lnTo>
                    <a:pt x="2571750" y="449580"/>
                  </a:lnTo>
                  <a:lnTo>
                    <a:pt x="1270" y="449580"/>
                  </a:lnTo>
                  <a:lnTo>
                    <a:pt x="1270" y="1270"/>
                  </a:lnTo>
                  <a:lnTo>
                    <a:pt x="2571750" y="1270"/>
                  </a:lnTo>
                  <a:lnTo>
                    <a:pt x="2571750" y="0"/>
                  </a:lnTo>
                  <a:lnTo>
                    <a:pt x="0" y="0"/>
                  </a:lnTo>
                  <a:lnTo>
                    <a:pt x="0" y="1270"/>
                  </a:lnTo>
                  <a:lnTo>
                    <a:pt x="0" y="449580"/>
                  </a:lnTo>
                  <a:lnTo>
                    <a:pt x="0" y="452120"/>
                  </a:lnTo>
                  <a:lnTo>
                    <a:pt x="2573020" y="452120"/>
                  </a:lnTo>
                  <a:lnTo>
                    <a:pt x="2573020" y="449580"/>
                  </a:lnTo>
                  <a:lnTo>
                    <a:pt x="2573020" y="1270"/>
                  </a:lnTo>
                  <a:lnTo>
                    <a:pt x="2573020" y="0"/>
                  </a:lnTo>
                  <a:close/>
                </a:path>
              </a:pathLst>
            </a:custGeom>
            <a:solidFill>
              <a:srgbClr val="FFC8A4"/>
            </a:solidFill>
          </p:spPr>
          <p:txBody>
            <a:bodyPr wrap="square" lIns="0" tIns="0" rIns="0" bIns="0" rtlCol="0"/>
            <a:lstStyle/>
            <a:p>
              <a:endParaRPr/>
            </a:p>
          </p:txBody>
        </p:sp>
        <p:sp>
          <p:nvSpPr>
            <p:cNvPr id="98" name="object 98"/>
            <p:cNvSpPr/>
            <p:nvPr/>
          </p:nvSpPr>
          <p:spPr>
            <a:xfrm>
              <a:off x="2970530" y="2258059"/>
              <a:ext cx="2570480" cy="448309"/>
            </a:xfrm>
            <a:custGeom>
              <a:avLst/>
              <a:gdLst/>
              <a:ahLst/>
              <a:cxnLst/>
              <a:rect l="l" t="t" r="r" b="b"/>
              <a:pathLst>
                <a:path w="2570479" h="448310">
                  <a:moveTo>
                    <a:pt x="2570480" y="0"/>
                  </a:moveTo>
                  <a:lnTo>
                    <a:pt x="2569210" y="0"/>
                  </a:lnTo>
                  <a:lnTo>
                    <a:pt x="2569210" y="1270"/>
                  </a:lnTo>
                  <a:lnTo>
                    <a:pt x="2569210" y="447040"/>
                  </a:lnTo>
                  <a:lnTo>
                    <a:pt x="2540" y="447040"/>
                  </a:lnTo>
                  <a:lnTo>
                    <a:pt x="2540" y="1270"/>
                  </a:lnTo>
                  <a:lnTo>
                    <a:pt x="2569210" y="1270"/>
                  </a:lnTo>
                  <a:lnTo>
                    <a:pt x="2569210" y="0"/>
                  </a:lnTo>
                  <a:lnTo>
                    <a:pt x="0" y="0"/>
                  </a:lnTo>
                  <a:lnTo>
                    <a:pt x="0" y="1270"/>
                  </a:lnTo>
                  <a:lnTo>
                    <a:pt x="0" y="447040"/>
                  </a:lnTo>
                  <a:lnTo>
                    <a:pt x="0" y="448310"/>
                  </a:lnTo>
                  <a:lnTo>
                    <a:pt x="2570480" y="448310"/>
                  </a:lnTo>
                  <a:lnTo>
                    <a:pt x="2570480" y="447040"/>
                  </a:lnTo>
                  <a:lnTo>
                    <a:pt x="2570480" y="1270"/>
                  </a:lnTo>
                  <a:lnTo>
                    <a:pt x="2570480" y="0"/>
                  </a:lnTo>
                  <a:close/>
                </a:path>
              </a:pathLst>
            </a:custGeom>
            <a:solidFill>
              <a:srgbClr val="FFC8A3"/>
            </a:solidFill>
          </p:spPr>
          <p:txBody>
            <a:bodyPr wrap="square" lIns="0" tIns="0" rIns="0" bIns="0" rtlCol="0"/>
            <a:lstStyle/>
            <a:p>
              <a:endParaRPr/>
            </a:p>
          </p:txBody>
        </p:sp>
        <p:sp>
          <p:nvSpPr>
            <p:cNvPr id="99" name="object 99"/>
            <p:cNvSpPr/>
            <p:nvPr/>
          </p:nvSpPr>
          <p:spPr>
            <a:xfrm>
              <a:off x="2973070" y="2259329"/>
              <a:ext cx="2566670" cy="445770"/>
            </a:xfrm>
            <a:custGeom>
              <a:avLst/>
              <a:gdLst/>
              <a:ahLst/>
              <a:cxnLst/>
              <a:rect l="l" t="t" r="r" b="b"/>
              <a:pathLst>
                <a:path w="2566670" h="445769">
                  <a:moveTo>
                    <a:pt x="2566670" y="0"/>
                  </a:moveTo>
                  <a:lnTo>
                    <a:pt x="2565400" y="0"/>
                  </a:lnTo>
                  <a:lnTo>
                    <a:pt x="2565400" y="1270"/>
                  </a:lnTo>
                  <a:lnTo>
                    <a:pt x="2565400" y="444500"/>
                  </a:lnTo>
                  <a:lnTo>
                    <a:pt x="1270" y="444500"/>
                  </a:lnTo>
                  <a:lnTo>
                    <a:pt x="1270" y="1270"/>
                  </a:lnTo>
                  <a:lnTo>
                    <a:pt x="2565400" y="1270"/>
                  </a:lnTo>
                  <a:lnTo>
                    <a:pt x="2565400" y="0"/>
                  </a:lnTo>
                  <a:lnTo>
                    <a:pt x="0" y="0"/>
                  </a:lnTo>
                  <a:lnTo>
                    <a:pt x="0" y="1270"/>
                  </a:lnTo>
                  <a:lnTo>
                    <a:pt x="0" y="444500"/>
                  </a:lnTo>
                  <a:lnTo>
                    <a:pt x="0" y="445770"/>
                  </a:lnTo>
                  <a:lnTo>
                    <a:pt x="2566670" y="445770"/>
                  </a:lnTo>
                  <a:lnTo>
                    <a:pt x="2566670" y="444500"/>
                  </a:lnTo>
                  <a:lnTo>
                    <a:pt x="2566670" y="1270"/>
                  </a:lnTo>
                  <a:lnTo>
                    <a:pt x="2566670" y="0"/>
                  </a:lnTo>
                  <a:close/>
                </a:path>
              </a:pathLst>
            </a:custGeom>
            <a:solidFill>
              <a:srgbClr val="FFC7A2"/>
            </a:solidFill>
          </p:spPr>
          <p:txBody>
            <a:bodyPr wrap="square" lIns="0" tIns="0" rIns="0" bIns="0" rtlCol="0"/>
            <a:lstStyle/>
            <a:p>
              <a:endParaRPr/>
            </a:p>
          </p:txBody>
        </p:sp>
        <p:sp>
          <p:nvSpPr>
            <p:cNvPr id="100" name="object 100"/>
            <p:cNvSpPr/>
            <p:nvPr/>
          </p:nvSpPr>
          <p:spPr>
            <a:xfrm>
              <a:off x="2974340" y="2260599"/>
              <a:ext cx="2564130" cy="443230"/>
            </a:xfrm>
            <a:custGeom>
              <a:avLst/>
              <a:gdLst/>
              <a:ahLst/>
              <a:cxnLst/>
              <a:rect l="l" t="t" r="r" b="b"/>
              <a:pathLst>
                <a:path w="2564129" h="443230">
                  <a:moveTo>
                    <a:pt x="2564130" y="0"/>
                  </a:moveTo>
                  <a:lnTo>
                    <a:pt x="2562860" y="0"/>
                  </a:lnTo>
                  <a:lnTo>
                    <a:pt x="2562860" y="1270"/>
                  </a:lnTo>
                  <a:lnTo>
                    <a:pt x="2562860" y="441960"/>
                  </a:lnTo>
                  <a:lnTo>
                    <a:pt x="1270" y="441960"/>
                  </a:lnTo>
                  <a:lnTo>
                    <a:pt x="1270" y="1270"/>
                  </a:lnTo>
                  <a:lnTo>
                    <a:pt x="2562860" y="1270"/>
                  </a:lnTo>
                  <a:lnTo>
                    <a:pt x="2562860" y="0"/>
                  </a:lnTo>
                  <a:lnTo>
                    <a:pt x="0" y="0"/>
                  </a:lnTo>
                  <a:lnTo>
                    <a:pt x="0" y="1270"/>
                  </a:lnTo>
                  <a:lnTo>
                    <a:pt x="0" y="441960"/>
                  </a:lnTo>
                  <a:lnTo>
                    <a:pt x="0" y="443230"/>
                  </a:lnTo>
                  <a:lnTo>
                    <a:pt x="2564130" y="443230"/>
                  </a:lnTo>
                  <a:lnTo>
                    <a:pt x="2564130" y="441960"/>
                  </a:lnTo>
                  <a:lnTo>
                    <a:pt x="2564130" y="1270"/>
                  </a:lnTo>
                  <a:lnTo>
                    <a:pt x="2564130" y="0"/>
                  </a:lnTo>
                  <a:close/>
                </a:path>
              </a:pathLst>
            </a:custGeom>
            <a:solidFill>
              <a:srgbClr val="FFC7A1"/>
            </a:solidFill>
          </p:spPr>
          <p:txBody>
            <a:bodyPr wrap="square" lIns="0" tIns="0" rIns="0" bIns="0" rtlCol="0"/>
            <a:lstStyle/>
            <a:p>
              <a:endParaRPr/>
            </a:p>
          </p:txBody>
        </p:sp>
        <p:sp>
          <p:nvSpPr>
            <p:cNvPr id="101" name="object 101"/>
            <p:cNvSpPr/>
            <p:nvPr/>
          </p:nvSpPr>
          <p:spPr>
            <a:xfrm>
              <a:off x="2975610" y="2261869"/>
              <a:ext cx="2561590" cy="440690"/>
            </a:xfrm>
            <a:custGeom>
              <a:avLst/>
              <a:gdLst/>
              <a:ahLst/>
              <a:cxnLst/>
              <a:rect l="l" t="t" r="r" b="b"/>
              <a:pathLst>
                <a:path w="2561590" h="440689">
                  <a:moveTo>
                    <a:pt x="2561590" y="0"/>
                  </a:moveTo>
                  <a:lnTo>
                    <a:pt x="2560320" y="0"/>
                  </a:lnTo>
                  <a:lnTo>
                    <a:pt x="2560320" y="1270"/>
                  </a:lnTo>
                  <a:lnTo>
                    <a:pt x="2560320" y="439420"/>
                  </a:lnTo>
                  <a:lnTo>
                    <a:pt x="1270" y="439420"/>
                  </a:lnTo>
                  <a:lnTo>
                    <a:pt x="1270" y="1270"/>
                  </a:lnTo>
                  <a:lnTo>
                    <a:pt x="2560320" y="1270"/>
                  </a:lnTo>
                  <a:lnTo>
                    <a:pt x="2560320" y="0"/>
                  </a:lnTo>
                  <a:lnTo>
                    <a:pt x="0" y="0"/>
                  </a:lnTo>
                  <a:lnTo>
                    <a:pt x="0" y="1270"/>
                  </a:lnTo>
                  <a:lnTo>
                    <a:pt x="0" y="439420"/>
                  </a:lnTo>
                  <a:lnTo>
                    <a:pt x="0" y="440690"/>
                  </a:lnTo>
                  <a:lnTo>
                    <a:pt x="2561590" y="440690"/>
                  </a:lnTo>
                  <a:lnTo>
                    <a:pt x="2561590" y="439420"/>
                  </a:lnTo>
                  <a:lnTo>
                    <a:pt x="2561590" y="1270"/>
                  </a:lnTo>
                  <a:lnTo>
                    <a:pt x="2561590" y="0"/>
                  </a:lnTo>
                  <a:close/>
                </a:path>
              </a:pathLst>
            </a:custGeom>
            <a:solidFill>
              <a:srgbClr val="FFC6A0"/>
            </a:solidFill>
          </p:spPr>
          <p:txBody>
            <a:bodyPr wrap="square" lIns="0" tIns="0" rIns="0" bIns="0" rtlCol="0"/>
            <a:lstStyle/>
            <a:p>
              <a:endParaRPr/>
            </a:p>
          </p:txBody>
        </p:sp>
        <p:sp>
          <p:nvSpPr>
            <p:cNvPr id="102" name="object 102"/>
            <p:cNvSpPr/>
            <p:nvPr/>
          </p:nvSpPr>
          <p:spPr>
            <a:xfrm>
              <a:off x="2976880" y="2263139"/>
              <a:ext cx="2559050" cy="438150"/>
            </a:xfrm>
            <a:custGeom>
              <a:avLst/>
              <a:gdLst/>
              <a:ahLst/>
              <a:cxnLst/>
              <a:rect l="l" t="t" r="r" b="b"/>
              <a:pathLst>
                <a:path w="2559050" h="438150">
                  <a:moveTo>
                    <a:pt x="2559050" y="0"/>
                  </a:moveTo>
                  <a:lnTo>
                    <a:pt x="2555240" y="0"/>
                  </a:lnTo>
                  <a:lnTo>
                    <a:pt x="2555240" y="2540"/>
                  </a:lnTo>
                  <a:lnTo>
                    <a:pt x="2555240" y="435610"/>
                  </a:lnTo>
                  <a:lnTo>
                    <a:pt x="2540" y="435610"/>
                  </a:lnTo>
                  <a:lnTo>
                    <a:pt x="2540" y="2540"/>
                  </a:lnTo>
                  <a:lnTo>
                    <a:pt x="2555240" y="2540"/>
                  </a:lnTo>
                  <a:lnTo>
                    <a:pt x="2555240" y="0"/>
                  </a:lnTo>
                  <a:lnTo>
                    <a:pt x="0" y="0"/>
                  </a:lnTo>
                  <a:lnTo>
                    <a:pt x="0" y="1270"/>
                  </a:lnTo>
                  <a:lnTo>
                    <a:pt x="0" y="436880"/>
                  </a:lnTo>
                  <a:lnTo>
                    <a:pt x="0" y="438150"/>
                  </a:lnTo>
                  <a:lnTo>
                    <a:pt x="2559050" y="438150"/>
                  </a:lnTo>
                  <a:lnTo>
                    <a:pt x="2559050" y="436880"/>
                  </a:lnTo>
                  <a:lnTo>
                    <a:pt x="2559050" y="1270"/>
                  </a:lnTo>
                  <a:lnTo>
                    <a:pt x="2559050" y="0"/>
                  </a:lnTo>
                  <a:close/>
                </a:path>
              </a:pathLst>
            </a:custGeom>
            <a:solidFill>
              <a:srgbClr val="FFC59F"/>
            </a:solidFill>
          </p:spPr>
          <p:txBody>
            <a:bodyPr wrap="square" lIns="0" tIns="0" rIns="0" bIns="0" rtlCol="0"/>
            <a:lstStyle/>
            <a:p>
              <a:endParaRPr/>
            </a:p>
          </p:txBody>
        </p:sp>
        <p:sp>
          <p:nvSpPr>
            <p:cNvPr id="103" name="object 103"/>
            <p:cNvSpPr/>
            <p:nvPr/>
          </p:nvSpPr>
          <p:spPr>
            <a:xfrm>
              <a:off x="2979420" y="2265679"/>
              <a:ext cx="2552700" cy="433070"/>
            </a:xfrm>
            <a:custGeom>
              <a:avLst/>
              <a:gdLst/>
              <a:ahLst/>
              <a:cxnLst/>
              <a:rect l="l" t="t" r="r" b="b"/>
              <a:pathLst>
                <a:path w="2552700" h="433069">
                  <a:moveTo>
                    <a:pt x="2552700" y="0"/>
                  </a:moveTo>
                  <a:lnTo>
                    <a:pt x="2551430" y="0"/>
                  </a:lnTo>
                  <a:lnTo>
                    <a:pt x="2551430" y="1270"/>
                  </a:lnTo>
                  <a:lnTo>
                    <a:pt x="2551430" y="431800"/>
                  </a:lnTo>
                  <a:lnTo>
                    <a:pt x="1270" y="431800"/>
                  </a:lnTo>
                  <a:lnTo>
                    <a:pt x="1270" y="1270"/>
                  </a:lnTo>
                  <a:lnTo>
                    <a:pt x="2551430" y="1270"/>
                  </a:lnTo>
                  <a:lnTo>
                    <a:pt x="2551430" y="0"/>
                  </a:lnTo>
                  <a:lnTo>
                    <a:pt x="0" y="0"/>
                  </a:lnTo>
                  <a:lnTo>
                    <a:pt x="0" y="1270"/>
                  </a:lnTo>
                  <a:lnTo>
                    <a:pt x="0" y="431800"/>
                  </a:lnTo>
                  <a:lnTo>
                    <a:pt x="0" y="433070"/>
                  </a:lnTo>
                  <a:lnTo>
                    <a:pt x="2552700" y="433070"/>
                  </a:lnTo>
                  <a:lnTo>
                    <a:pt x="2552700" y="431800"/>
                  </a:lnTo>
                  <a:lnTo>
                    <a:pt x="2552700" y="1270"/>
                  </a:lnTo>
                  <a:lnTo>
                    <a:pt x="2552700" y="0"/>
                  </a:lnTo>
                  <a:close/>
                </a:path>
              </a:pathLst>
            </a:custGeom>
            <a:solidFill>
              <a:srgbClr val="FFC59E"/>
            </a:solidFill>
          </p:spPr>
          <p:txBody>
            <a:bodyPr wrap="square" lIns="0" tIns="0" rIns="0" bIns="0" rtlCol="0"/>
            <a:lstStyle/>
            <a:p>
              <a:endParaRPr/>
            </a:p>
          </p:txBody>
        </p:sp>
        <p:sp>
          <p:nvSpPr>
            <p:cNvPr id="104" name="object 104"/>
            <p:cNvSpPr/>
            <p:nvPr/>
          </p:nvSpPr>
          <p:spPr>
            <a:xfrm>
              <a:off x="2980690" y="2266949"/>
              <a:ext cx="2550160" cy="430530"/>
            </a:xfrm>
            <a:custGeom>
              <a:avLst/>
              <a:gdLst/>
              <a:ahLst/>
              <a:cxnLst/>
              <a:rect l="l" t="t" r="r" b="b"/>
              <a:pathLst>
                <a:path w="2550160" h="430530">
                  <a:moveTo>
                    <a:pt x="2550160" y="0"/>
                  </a:moveTo>
                  <a:lnTo>
                    <a:pt x="2548890" y="0"/>
                  </a:lnTo>
                  <a:lnTo>
                    <a:pt x="2548890" y="1270"/>
                  </a:lnTo>
                  <a:lnTo>
                    <a:pt x="2548890" y="429260"/>
                  </a:lnTo>
                  <a:lnTo>
                    <a:pt x="1270" y="429260"/>
                  </a:lnTo>
                  <a:lnTo>
                    <a:pt x="1270" y="1270"/>
                  </a:lnTo>
                  <a:lnTo>
                    <a:pt x="2548890" y="1270"/>
                  </a:lnTo>
                  <a:lnTo>
                    <a:pt x="2548890" y="0"/>
                  </a:lnTo>
                  <a:lnTo>
                    <a:pt x="0" y="0"/>
                  </a:lnTo>
                  <a:lnTo>
                    <a:pt x="0" y="1270"/>
                  </a:lnTo>
                  <a:lnTo>
                    <a:pt x="0" y="429260"/>
                  </a:lnTo>
                  <a:lnTo>
                    <a:pt x="0" y="430530"/>
                  </a:lnTo>
                  <a:lnTo>
                    <a:pt x="2550160" y="430530"/>
                  </a:lnTo>
                  <a:lnTo>
                    <a:pt x="2550160" y="429260"/>
                  </a:lnTo>
                  <a:lnTo>
                    <a:pt x="2550160" y="1270"/>
                  </a:lnTo>
                  <a:lnTo>
                    <a:pt x="2550160" y="0"/>
                  </a:lnTo>
                  <a:close/>
                </a:path>
              </a:pathLst>
            </a:custGeom>
            <a:solidFill>
              <a:srgbClr val="FFC59D"/>
            </a:solidFill>
          </p:spPr>
          <p:txBody>
            <a:bodyPr wrap="square" lIns="0" tIns="0" rIns="0" bIns="0" rtlCol="0"/>
            <a:lstStyle/>
            <a:p>
              <a:endParaRPr/>
            </a:p>
          </p:txBody>
        </p:sp>
        <p:sp>
          <p:nvSpPr>
            <p:cNvPr id="105" name="object 105"/>
            <p:cNvSpPr/>
            <p:nvPr/>
          </p:nvSpPr>
          <p:spPr>
            <a:xfrm>
              <a:off x="2981960" y="2268219"/>
              <a:ext cx="2547620" cy="427990"/>
            </a:xfrm>
            <a:custGeom>
              <a:avLst/>
              <a:gdLst/>
              <a:ahLst/>
              <a:cxnLst/>
              <a:rect l="l" t="t" r="r" b="b"/>
              <a:pathLst>
                <a:path w="2547620" h="427989">
                  <a:moveTo>
                    <a:pt x="2547620" y="0"/>
                  </a:moveTo>
                  <a:lnTo>
                    <a:pt x="2546350" y="0"/>
                  </a:lnTo>
                  <a:lnTo>
                    <a:pt x="2546350" y="1270"/>
                  </a:lnTo>
                  <a:lnTo>
                    <a:pt x="2546350" y="426720"/>
                  </a:lnTo>
                  <a:lnTo>
                    <a:pt x="1270" y="426720"/>
                  </a:lnTo>
                  <a:lnTo>
                    <a:pt x="1270" y="1270"/>
                  </a:lnTo>
                  <a:lnTo>
                    <a:pt x="2546350" y="1270"/>
                  </a:lnTo>
                  <a:lnTo>
                    <a:pt x="2546350" y="0"/>
                  </a:lnTo>
                  <a:lnTo>
                    <a:pt x="0" y="0"/>
                  </a:lnTo>
                  <a:lnTo>
                    <a:pt x="0" y="1270"/>
                  </a:lnTo>
                  <a:lnTo>
                    <a:pt x="0" y="426720"/>
                  </a:lnTo>
                  <a:lnTo>
                    <a:pt x="0" y="427990"/>
                  </a:lnTo>
                  <a:lnTo>
                    <a:pt x="2547620" y="427990"/>
                  </a:lnTo>
                  <a:lnTo>
                    <a:pt x="2547620" y="426720"/>
                  </a:lnTo>
                  <a:lnTo>
                    <a:pt x="2547620" y="1270"/>
                  </a:lnTo>
                  <a:lnTo>
                    <a:pt x="2547620" y="0"/>
                  </a:lnTo>
                  <a:close/>
                </a:path>
              </a:pathLst>
            </a:custGeom>
            <a:solidFill>
              <a:srgbClr val="FFC49C"/>
            </a:solidFill>
          </p:spPr>
          <p:txBody>
            <a:bodyPr wrap="square" lIns="0" tIns="0" rIns="0" bIns="0" rtlCol="0"/>
            <a:lstStyle/>
            <a:p>
              <a:endParaRPr/>
            </a:p>
          </p:txBody>
        </p:sp>
        <p:sp>
          <p:nvSpPr>
            <p:cNvPr id="106" name="object 106"/>
            <p:cNvSpPr/>
            <p:nvPr/>
          </p:nvSpPr>
          <p:spPr>
            <a:xfrm>
              <a:off x="2983230" y="2269489"/>
              <a:ext cx="2545080" cy="425450"/>
            </a:xfrm>
            <a:custGeom>
              <a:avLst/>
              <a:gdLst/>
              <a:ahLst/>
              <a:cxnLst/>
              <a:rect l="l" t="t" r="r" b="b"/>
              <a:pathLst>
                <a:path w="2545079" h="425450">
                  <a:moveTo>
                    <a:pt x="2545080" y="0"/>
                  </a:moveTo>
                  <a:lnTo>
                    <a:pt x="2543810" y="0"/>
                  </a:lnTo>
                  <a:lnTo>
                    <a:pt x="2543810" y="1270"/>
                  </a:lnTo>
                  <a:lnTo>
                    <a:pt x="2543810" y="424180"/>
                  </a:lnTo>
                  <a:lnTo>
                    <a:pt x="1270" y="424180"/>
                  </a:lnTo>
                  <a:lnTo>
                    <a:pt x="1270" y="1270"/>
                  </a:lnTo>
                  <a:lnTo>
                    <a:pt x="2543810" y="1270"/>
                  </a:lnTo>
                  <a:lnTo>
                    <a:pt x="2543810" y="0"/>
                  </a:lnTo>
                  <a:lnTo>
                    <a:pt x="0" y="0"/>
                  </a:lnTo>
                  <a:lnTo>
                    <a:pt x="0" y="1270"/>
                  </a:lnTo>
                  <a:lnTo>
                    <a:pt x="0" y="424180"/>
                  </a:lnTo>
                  <a:lnTo>
                    <a:pt x="0" y="425450"/>
                  </a:lnTo>
                  <a:lnTo>
                    <a:pt x="2545080" y="425450"/>
                  </a:lnTo>
                  <a:lnTo>
                    <a:pt x="2545080" y="424180"/>
                  </a:lnTo>
                  <a:lnTo>
                    <a:pt x="2545080" y="1270"/>
                  </a:lnTo>
                  <a:lnTo>
                    <a:pt x="2545080" y="0"/>
                  </a:lnTo>
                  <a:close/>
                </a:path>
              </a:pathLst>
            </a:custGeom>
            <a:solidFill>
              <a:srgbClr val="FFC39B"/>
            </a:solidFill>
          </p:spPr>
          <p:txBody>
            <a:bodyPr wrap="square" lIns="0" tIns="0" rIns="0" bIns="0" rtlCol="0"/>
            <a:lstStyle/>
            <a:p>
              <a:endParaRPr/>
            </a:p>
          </p:txBody>
        </p:sp>
        <p:sp>
          <p:nvSpPr>
            <p:cNvPr id="107" name="object 107"/>
            <p:cNvSpPr/>
            <p:nvPr/>
          </p:nvSpPr>
          <p:spPr>
            <a:xfrm>
              <a:off x="2984500" y="2270759"/>
              <a:ext cx="2542540" cy="422909"/>
            </a:xfrm>
            <a:custGeom>
              <a:avLst/>
              <a:gdLst/>
              <a:ahLst/>
              <a:cxnLst/>
              <a:rect l="l" t="t" r="r" b="b"/>
              <a:pathLst>
                <a:path w="2542540" h="422910">
                  <a:moveTo>
                    <a:pt x="2542540" y="0"/>
                  </a:moveTo>
                  <a:lnTo>
                    <a:pt x="2541270" y="0"/>
                  </a:lnTo>
                  <a:lnTo>
                    <a:pt x="2541270" y="2540"/>
                  </a:lnTo>
                  <a:lnTo>
                    <a:pt x="2541270" y="421640"/>
                  </a:lnTo>
                  <a:lnTo>
                    <a:pt x="1270" y="421640"/>
                  </a:lnTo>
                  <a:lnTo>
                    <a:pt x="1270" y="2540"/>
                  </a:lnTo>
                  <a:lnTo>
                    <a:pt x="2541270" y="2540"/>
                  </a:lnTo>
                  <a:lnTo>
                    <a:pt x="2541270" y="0"/>
                  </a:lnTo>
                  <a:lnTo>
                    <a:pt x="0" y="0"/>
                  </a:lnTo>
                  <a:lnTo>
                    <a:pt x="0" y="2540"/>
                  </a:lnTo>
                  <a:lnTo>
                    <a:pt x="0" y="421640"/>
                  </a:lnTo>
                  <a:lnTo>
                    <a:pt x="0" y="422910"/>
                  </a:lnTo>
                  <a:lnTo>
                    <a:pt x="2542540" y="422910"/>
                  </a:lnTo>
                  <a:lnTo>
                    <a:pt x="2542540" y="421640"/>
                  </a:lnTo>
                  <a:lnTo>
                    <a:pt x="2542540" y="2540"/>
                  </a:lnTo>
                  <a:lnTo>
                    <a:pt x="2542540" y="0"/>
                  </a:lnTo>
                  <a:close/>
                </a:path>
              </a:pathLst>
            </a:custGeom>
            <a:solidFill>
              <a:srgbClr val="FFC39A"/>
            </a:solidFill>
          </p:spPr>
          <p:txBody>
            <a:bodyPr wrap="square" lIns="0" tIns="0" rIns="0" bIns="0" rtlCol="0"/>
            <a:lstStyle/>
            <a:p>
              <a:endParaRPr/>
            </a:p>
          </p:txBody>
        </p:sp>
        <p:sp>
          <p:nvSpPr>
            <p:cNvPr id="108" name="object 108"/>
            <p:cNvSpPr/>
            <p:nvPr/>
          </p:nvSpPr>
          <p:spPr>
            <a:xfrm>
              <a:off x="2985770" y="2273299"/>
              <a:ext cx="2540000" cy="419100"/>
            </a:xfrm>
            <a:custGeom>
              <a:avLst/>
              <a:gdLst/>
              <a:ahLst/>
              <a:cxnLst/>
              <a:rect l="l" t="t" r="r" b="b"/>
              <a:pathLst>
                <a:path w="2540000" h="419100">
                  <a:moveTo>
                    <a:pt x="2540000" y="0"/>
                  </a:moveTo>
                  <a:lnTo>
                    <a:pt x="2538730" y="0"/>
                  </a:lnTo>
                  <a:lnTo>
                    <a:pt x="2538730" y="1270"/>
                  </a:lnTo>
                  <a:lnTo>
                    <a:pt x="2538730" y="416560"/>
                  </a:lnTo>
                  <a:lnTo>
                    <a:pt x="1270" y="416560"/>
                  </a:lnTo>
                  <a:lnTo>
                    <a:pt x="1270" y="1270"/>
                  </a:lnTo>
                  <a:lnTo>
                    <a:pt x="2538730" y="1270"/>
                  </a:lnTo>
                  <a:lnTo>
                    <a:pt x="2538730" y="0"/>
                  </a:lnTo>
                  <a:lnTo>
                    <a:pt x="0" y="0"/>
                  </a:lnTo>
                  <a:lnTo>
                    <a:pt x="0" y="1270"/>
                  </a:lnTo>
                  <a:lnTo>
                    <a:pt x="0" y="416560"/>
                  </a:lnTo>
                  <a:lnTo>
                    <a:pt x="0" y="419100"/>
                  </a:lnTo>
                  <a:lnTo>
                    <a:pt x="2540000" y="419100"/>
                  </a:lnTo>
                  <a:lnTo>
                    <a:pt x="2540000" y="416560"/>
                  </a:lnTo>
                  <a:lnTo>
                    <a:pt x="2540000" y="1270"/>
                  </a:lnTo>
                  <a:lnTo>
                    <a:pt x="2540000" y="0"/>
                  </a:lnTo>
                  <a:close/>
                </a:path>
              </a:pathLst>
            </a:custGeom>
            <a:solidFill>
              <a:srgbClr val="FFC299"/>
            </a:solidFill>
          </p:spPr>
          <p:txBody>
            <a:bodyPr wrap="square" lIns="0" tIns="0" rIns="0" bIns="0" rtlCol="0"/>
            <a:lstStyle/>
            <a:p>
              <a:endParaRPr/>
            </a:p>
          </p:txBody>
        </p:sp>
        <p:sp>
          <p:nvSpPr>
            <p:cNvPr id="109" name="object 109"/>
            <p:cNvSpPr/>
            <p:nvPr/>
          </p:nvSpPr>
          <p:spPr>
            <a:xfrm>
              <a:off x="2987040" y="2274569"/>
              <a:ext cx="2537460" cy="415290"/>
            </a:xfrm>
            <a:custGeom>
              <a:avLst/>
              <a:gdLst/>
              <a:ahLst/>
              <a:cxnLst/>
              <a:rect l="l" t="t" r="r" b="b"/>
              <a:pathLst>
                <a:path w="2537460" h="415289">
                  <a:moveTo>
                    <a:pt x="2537460" y="0"/>
                  </a:moveTo>
                  <a:lnTo>
                    <a:pt x="2536190" y="0"/>
                  </a:lnTo>
                  <a:lnTo>
                    <a:pt x="2536190" y="1270"/>
                  </a:lnTo>
                  <a:lnTo>
                    <a:pt x="2536190" y="414020"/>
                  </a:lnTo>
                  <a:lnTo>
                    <a:pt x="2540" y="414020"/>
                  </a:lnTo>
                  <a:lnTo>
                    <a:pt x="2540" y="1270"/>
                  </a:lnTo>
                  <a:lnTo>
                    <a:pt x="2536190" y="1270"/>
                  </a:lnTo>
                  <a:lnTo>
                    <a:pt x="2536190" y="0"/>
                  </a:lnTo>
                  <a:lnTo>
                    <a:pt x="0" y="0"/>
                  </a:lnTo>
                  <a:lnTo>
                    <a:pt x="0" y="1270"/>
                  </a:lnTo>
                  <a:lnTo>
                    <a:pt x="0" y="414020"/>
                  </a:lnTo>
                  <a:lnTo>
                    <a:pt x="0" y="415290"/>
                  </a:lnTo>
                  <a:lnTo>
                    <a:pt x="2537460" y="415290"/>
                  </a:lnTo>
                  <a:lnTo>
                    <a:pt x="2537460" y="414020"/>
                  </a:lnTo>
                  <a:lnTo>
                    <a:pt x="2537460" y="1270"/>
                  </a:lnTo>
                  <a:lnTo>
                    <a:pt x="2537460" y="0"/>
                  </a:lnTo>
                  <a:close/>
                </a:path>
              </a:pathLst>
            </a:custGeom>
            <a:solidFill>
              <a:srgbClr val="FFC297"/>
            </a:solidFill>
          </p:spPr>
          <p:txBody>
            <a:bodyPr wrap="square" lIns="0" tIns="0" rIns="0" bIns="0" rtlCol="0"/>
            <a:lstStyle/>
            <a:p>
              <a:endParaRPr/>
            </a:p>
          </p:txBody>
        </p:sp>
        <p:sp>
          <p:nvSpPr>
            <p:cNvPr id="110" name="object 110"/>
            <p:cNvSpPr/>
            <p:nvPr/>
          </p:nvSpPr>
          <p:spPr>
            <a:xfrm>
              <a:off x="2989580" y="2275839"/>
              <a:ext cx="2533650" cy="412750"/>
            </a:xfrm>
            <a:custGeom>
              <a:avLst/>
              <a:gdLst/>
              <a:ahLst/>
              <a:cxnLst/>
              <a:rect l="l" t="t" r="r" b="b"/>
              <a:pathLst>
                <a:path w="2533650" h="412750">
                  <a:moveTo>
                    <a:pt x="2533650" y="0"/>
                  </a:moveTo>
                  <a:lnTo>
                    <a:pt x="0" y="0"/>
                  </a:lnTo>
                  <a:lnTo>
                    <a:pt x="0" y="1270"/>
                  </a:lnTo>
                  <a:lnTo>
                    <a:pt x="2532380" y="1270"/>
                  </a:lnTo>
                  <a:lnTo>
                    <a:pt x="2532380" y="411480"/>
                  </a:lnTo>
                  <a:lnTo>
                    <a:pt x="0" y="411480"/>
                  </a:lnTo>
                  <a:lnTo>
                    <a:pt x="0" y="412750"/>
                  </a:lnTo>
                  <a:lnTo>
                    <a:pt x="2533650" y="412750"/>
                  </a:lnTo>
                  <a:lnTo>
                    <a:pt x="2533650" y="411480"/>
                  </a:lnTo>
                  <a:lnTo>
                    <a:pt x="2533650" y="1270"/>
                  </a:lnTo>
                  <a:lnTo>
                    <a:pt x="2533650" y="0"/>
                  </a:lnTo>
                  <a:close/>
                </a:path>
              </a:pathLst>
            </a:custGeom>
            <a:solidFill>
              <a:srgbClr val="FFC196"/>
            </a:solidFill>
          </p:spPr>
          <p:txBody>
            <a:bodyPr wrap="square" lIns="0" tIns="0" rIns="0" bIns="0" rtlCol="0"/>
            <a:lstStyle/>
            <a:p>
              <a:endParaRPr/>
            </a:p>
          </p:txBody>
        </p:sp>
        <p:sp>
          <p:nvSpPr>
            <p:cNvPr id="111" name="object 111"/>
            <p:cNvSpPr/>
            <p:nvPr/>
          </p:nvSpPr>
          <p:spPr>
            <a:xfrm>
              <a:off x="2989580" y="2277109"/>
              <a:ext cx="2532380" cy="410209"/>
            </a:xfrm>
            <a:custGeom>
              <a:avLst/>
              <a:gdLst/>
              <a:ahLst/>
              <a:cxnLst/>
              <a:rect l="l" t="t" r="r" b="b"/>
              <a:pathLst>
                <a:path w="2532379" h="410210">
                  <a:moveTo>
                    <a:pt x="2532380" y="0"/>
                  </a:moveTo>
                  <a:lnTo>
                    <a:pt x="2531110" y="0"/>
                  </a:lnTo>
                  <a:lnTo>
                    <a:pt x="2531110" y="1270"/>
                  </a:lnTo>
                  <a:lnTo>
                    <a:pt x="2531110" y="408940"/>
                  </a:lnTo>
                  <a:lnTo>
                    <a:pt x="2540" y="408940"/>
                  </a:lnTo>
                  <a:lnTo>
                    <a:pt x="2540" y="1270"/>
                  </a:lnTo>
                  <a:lnTo>
                    <a:pt x="2531110" y="1270"/>
                  </a:lnTo>
                  <a:lnTo>
                    <a:pt x="2531110" y="0"/>
                  </a:lnTo>
                  <a:lnTo>
                    <a:pt x="0" y="0"/>
                  </a:lnTo>
                  <a:lnTo>
                    <a:pt x="0" y="1270"/>
                  </a:lnTo>
                  <a:lnTo>
                    <a:pt x="0" y="408940"/>
                  </a:lnTo>
                  <a:lnTo>
                    <a:pt x="0" y="410210"/>
                  </a:lnTo>
                  <a:lnTo>
                    <a:pt x="2532380" y="410210"/>
                  </a:lnTo>
                  <a:lnTo>
                    <a:pt x="2532380" y="408940"/>
                  </a:lnTo>
                  <a:lnTo>
                    <a:pt x="2532380" y="1270"/>
                  </a:lnTo>
                  <a:lnTo>
                    <a:pt x="2532380" y="0"/>
                  </a:lnTo>
                  <a:close/>
                </a:path>
              </a:pathLst>
            </a:custGeom>
            <a:solidFill>
              <a:srgbClr val="FFC095"/>
            </a:solidFill>
          </p:spPr>
          <p:txBody>
            <a:bodyPr wrap="square" lIns="0" tIns="0" rIns="0" bIns="0" rtlCol="0"/>
            <a:lstStyle/>
            <a:p>
              <a:endParaRPr/>
            </a:p>
          </p:txBody>
        </p:sp>
        <p:sp>
          <p:nvSpPr>
            <p:cNvPr id="112" name="object 112"/>
            <p:cNvSpPr/>
            <p:nvPr/>
          </p:nvSpPr>
          <p:spPr>
            <a:xfrm>
              <a:off x="2992120" y="2278379"/>
              <a:ext cx="2528570" cy="407670"/>
            </a:xfrm>
            <a:custGeom>
              <a:avLst/>
              <a:gdLst/>
              <a:ahLst/>
              <a:cxnLst/>
              <a:rect l="l" t="t" r="r" b="b"/>
              <a:pathLst>
                <a:path w="2528570" h="407669">
                  <a:moveTo>
                    <a:pt x="2528570" y="0"/>
                  </a:moveTo>
                  <a:lnTo>
                    <a:pt x="2526030" y="0"/>
                  </a:lnTo>
                  <a:lnTo>
                    <a:pt x="2526030" y="1270"/>
                  </a:lnTo>
                  <a:lnTo>
                    <a:pt x="2526030" y="406400"/>
                  </a:lnTo>
                  <a:lnTo>
                    <a:pt x="1270" y="406400"/>
                  </a:lnTo>
                  <a:lnTo>
                    <a:pt x="1270" y="1270"/>
                  </a:lnTo>
                  <a:lnTo>
                    <a:pt x="2526030" y="1270"/>
                  </a:lnTo>
                  <a:lnTo>
                    <a:pt x="2526030" y="0"/>
                  </a:lnTo>
                  <a:lnTo>
                    <a:pt x="0" y="0"/>
                  </a:lnTo>
                  <a:lnTo>
                    <a:pt x="0" y="1270"/>
                  </a:lnTo>
                  <a:lnTo>
                    <a:pt x="0" y="406400"/>
                  </a:lnTo>
                  <a:lnTo>
                    <a:pt x="0" y="407670"/>
                  </a:lnTo>
                  <a:lnTo>
                    <a:pt x="2528570" y="407670"/>
                  </a:lnTo>
                  <a:lnTo>
                    <a:pt x="2528570" y="406400"/>
                  </a:lnTo>
                  <a:lnTo>
                    <a:pt x="2528570" y="1270"/>
                  </a:lnTo>
                  <a:lnTo>
                    <a:pt x="2528570" y="0"/>
                  </a:lnTo>
                  <a:close/>
                </a:path>
              </a:pathLst>
            </a:custGeom>
            <a:solidFill>
              <a:srgbClr val="FFC094"/>
            </a:solidFill>
          </p:spPr>
          <p:txBody>
            <a:bodyPr wrap="square" lIns="0" tIns="0" rIns="0" bIns="0" rtlCol="0"/>
            <a:lstStyle/>
            <a:p>
              <a:endParaRPr/>
            </a:p>
          </p:txBody>
        </p:sp>
        <p:sp>
          <p:nvSpPr>
            <p:cNvPr id="113" name="object 113"/>
            <p:cNvSpPr/>
            <p:nvPr/>
          </p:nvSpPr>
          <p:spPr>
            <a:xfrm>
              <a:off x="2993390" y="2279649"/>
              <a:ext cx="2524760" cy="405130"/>
            </a:xfrm>
            <a:custGeom>
              <a:avLst/>
              <a:gdLst/>
              <a:ahLst/>
              <a:cxnLst/>
              <a:rect l="l" t="t" r="r" b="b"/>
              <a:pathLst>
                <a:path w="2524760" h="405130">
                  <a:moveTo>
                    <a:pt x="2524760" y="0"/>
                  </a:moveTo>
                  <a:lnTo>
                    <a:pt x="2523490" y="0"/>
                  </a:lnTo>
                  <a:lnTo>
                    <a:pt x="2523490" y="1270"/>
                  </a:lnTo>
                  <a:lnTo>
                    <a:pt x="2523490" y="403860"/>
                  </a:lnTo>
                  <a:lnTo>
                    <a:pt x="1270" y="403860"/>
                  </a:lnTo>
                  <a:lnTo>
                    <a:pt x="1270" y="1270"/>
                  </a:lnTo>
                  <a:lnTo>
                    <a:pt x="2523490" y="1270"/>
                  </a:lnTo>
                  <a:lnTo>
                    <a:pt x="2523490" y="0"/>
                  </a:lnTo>
                  <a:lnTo>
                    <a:pt x="0" y="0"/>
                  </a:lnTo>
                  <a:lnTo>
                    <a:pt x="0" y="1270"/>
                  </a:lnTo>
                  <a:lnTo>
                    <a:pt x="0" y="403860"/>
                  </a:lnTo>
                  <a:lnTo>
                    <a:pt x="0" y="405130"/>
                  </a:lnTo>
                  <a:lnTo>
                    <a:pt x="2524760" y="405130"/>
                  </a:lnTo>
                  <a:lnTo>
                    <a:pt x="2524760" y="403860"/>
                  </a:lnTo>
                  <a:lnTo>
                    <a:pt x="2524760" y="1270"/>
                  </a:lnTo>
                  <a:lnTo>
                    <a:pt x="2524760" y="0"/>
                  </a:lnTo>
                  <a:close/>
                </a:path>
              </a:pathLst>
            </a:custGeom>
            <a:solidFill>
              <a:srgbClr val="FFBE93"/>
            </a:solidFill>
          </p:spPr>
          <p:txBody>
            <a:bodyPr wrap="square" lIns="0" tIns="0" rIns="0" bIns="0" rtlCol="0"/>
            <a:lstStyle/>
            <a:p>
              <a:endParaRPr/>
            </a:p>
          </p:txBody>
        </p:sp>
        <p:sp>
          <p:nvSpPr>
            <p:cNvPr id="114" name="object 114"/>
            <p:cNvSpPr/>
            <p:nvPr/>
          </p:nvSpPr>
          <p:spPr>
            <a:xfrm>
              <a:off x="2994660" y="2280919"/>
              <a:ext cx="2522220" cy="402590"/>
            </a:xfrm>
            <a:custGeom>
              <a:avLst/>
              <a:gdLst/>
              <a:ahLst/>
              <a:cxnLst/>
              <a:rect l="l" t="t" r="r" b="b"/>
              <a:pathLst>
                <a:path w="2522220" h="402589">
                  <a:moveTo>
                    <a:pt x="2522220" y="0"/>
                  </a:moveTo>
                  <a:lnTo>
                    <a:pt x="2520950" y="0"/>
                  </a:lnTo>
                  <a:lnTo>
                    <a:pt x="2520950" y="1270"/>
                  </a:lnTo>
                  <a:lnTo>
                    <a:pt x="2520950" y="401320"/>
                  </a:lnTo>
                  <a:lnTo>
                    <a:pt x="1270" y="401320"/>
                  </a:lnTo>
                  <a:lnTo>
                    <a:pt x="1270" y="1270"/>
                  </a:lnTo>
                  <a:lnTo>
                    <a:pt x="2520950" y="1270"/>
                  </a:lnTo>
                  <a:lnTo>
                    <a:pt x="2520950" y="0"/>
                  </a:lnTo>
                  <a:lnTo>
                    <a:pt x="0" y="0"/>
                  </a:lnTo>
                  <a:lnTo>
                    <a:pt x="0" y="1270"/>
                  </a:lnTo>
                  <a:lnTo>
                    <a:pt x="0" y="401320"/>
                  </a:lnTo>
                  <a:lnTo>
                    <a:pt x="0" y="402590"/>
                  </a:lnTo>
                  <a:lnTo>
                    <a:pt x="2522220" y="402590"/>
                  </a:lnTo>
                  <a:lnTo>
                    <a:pt x="2522220" y="401320"/>
                  </a:lnTo>
                  <a:lnTo>
                    <a:pt x="2522220" y="1270"/>
                  </a:lnTo>
                  <a:lnTo>
                    <a:pt x="2522220" y="0"/>
                  </a:lnTo>
                  <a:close/>
                </a:path>
              </a:pathLst>
            </a:custGeom>
            <a:solidFill>
              <a:srgbClr val="FFBE92"/>
            </a:solidFill>
          </p:spPr>
          <p:txBody>
            <a:bodyPr wrap="square" lIns="0" tIns="0" rIns="0" bIns="0" rtlCol="0"/>
            <a:lstStyle/>
            <a:p>
              <a:endParaRPr/>
            </a:p>
          </p:txBody>
        </p:sp>
        <p:sp>
          <p:nvSpPr>
            <p:cNvPr id="115" name="object 115"/>
            <p:cNvSpPr/>
            <p:nvPr/>
          </p:nvSpPr>
          <p:spPr>
            <a:xfrm>
              <a:off x="2995930" y="2282189"/>
              <a:ext cx="2519680" cy="400050"/>
            </a:xfrm>
            <a:custGeom>
              <a:avLst/>
              <a:gdLst/>
              <a:ahLst/>
              <a:cxnLst/>
              <a:rect l="l" t="t" r="r" b="b"/>
              <a:pathLst>
                <a:path w="2519679" h="400050">
                  <a:moveTo>
                    <a:pt x="2519680" y="0"/>
                  </a:moveTo>
                  <a:lnTo>
                    <a:pt x="2518410" y="0"/>
                  </a:lnTo>
                  <a:lnTo>
                    <a:pt x="2518410" y="1270"/>
                  </a:lnTo>
                  <a:lnTo>
                    <a:pt x="2518410" y="398780"/>
                  </a:lnTo>
                  <a:lnTo>
                    <a:pt x="1270" y="398780"/>
                  </a:lnTo>
                  <a:lnTo>
                    <a:pt x="1270" y="1270"/>
                  </a:lnTo>
                  <a:lnTo>
                    <a:pt x="2518410" y="1270"/>
                  </a:lnTo>
                  <a:lnTo>
                    <a:pt x="2518410" y="0"/>
                  </a:lnTo>
                  <a:lnTo>
                    <a:pt x="0" y="0"/>
                  </a:lnTo>
                  <a:lnTo>
                    <a:pt x="0" y="1270"/>
                  </a:lnTo>
                  <a:lnTo>
                    <a:pt x="0" y="398780"/>
                  </a:lnTo>
                  <a:lnTo>
                    <a:pt x="0" y="400050"/>
                  </a:lnTo>
                  <a:lnTo>
                    <a:pt x="2519680" y="400050"/>
                  </a:lnTo>
                  <a:lnTo>
                    <a:pt x="2519680" y="398780"/>
                  </a:lnTo>
                  <a:lnTo>
                    <a:pt x="2519680" y="1270"/>
                  </a:lnTo>
                  <a:lnTo>
                    <a:pt x="2519680" y="0"/>
                  </a:lnTo>
                  <a:close/>
                </a:path>
              </a:pathLst>
            </a:custGeom>
            <a:solidFill>
              <a:srgbClr val="FFBD92"/>
            </a:solidFill>
          </p:spPr>
          <p:txBody>
            <a:bodyPr wrap="square" lIns="0" tIns="0" rIns="0" bIns="0" rtlCol="0"/>
            <a:lstStyle/>
            <a:p>
              <a:endParaRPr/>
            </a:p>
          </p:txBody>
        </p:sp>
        <p:sp>
          <p:nvSpPr>
            <p:cNvPr id="116" name="object 116"/>
            <p:cNvSpPr/>
            <p:nvPr/>
          </p:nvSpPr>
          <p:spPr>
            <a:xfrm>
              <a:off x="2997200" y="2283459"/>
              <a:ext cx="2517140" cy="397510"/>
            </a:xfrm>
            <a:custGeom>
              <a:avLst/>
              <a:gdLst/>
              <a:ahLst/>
              <a:cxnLst/>
              <a:rect l="l" t="t" r="r" b="b"/>
              <a:pathLst>
                <a:path w="2517140" h="397510">
                  <a:moveTo>
                    <a:pt x="2517140" y="0"/>
                  </a:moveTo>
                  <a:lnTo>
                    <a:pt x="2515870" y="0"/>
                  </a:lnTo>
                  <a:lnTo>
                    <a:pt x="2515870" y="1270"/>
                  </a:lnTo>
                  <a:lnTo>
                    <a:pt x="2515870" y="396240"/>
                  </a:lnTo>
                  <a:lnTo>
                    <a:pt x="1270" y="396240"/>
                  </a:lnTo>
                  <a:lnTo>
                    <a:pt x="1270" y="1270"/>
                  </a:lnTo>
                  <a:lnTo>
                    <a:pt x="2515870" y="1270"/>
                  </a:lnTo>
                  <a:lnTo>
                    <a:pt x="2515870" y="0"/>
                  </a:lnTo>
                  <a:lnTo>
                    <a:pt x="0" y="0"/>
                  </a:lnTo>
                  <a:lnTo>
                    <a:pt x="0" y="1270"/>
                  </a:lnTo>
                  <a:lnTo>
                    <a:pt x="0" y="396240"/>
                  </a:lnTo>
                  <a:lnTo>
                    <a:pt x="0" y="397510"/>
                  </a:lnTo>
                  <a:lnTo>
                    <a:pt x="2517140" y="397510"/>
                  </a:lnTo>
                  <a:lnTo>
                    <a:pt x="2517140" y="396240"/>
                  </a:lnTo>
                  <a:lnTo>
                    <a:pt x="2517140" y="1270"/>
                  </a:lnTo>
                  <a:lnTo>
                    <a:pt x="2517140" y="0"/>
                  </a:lnTo>
                  <a:close/>
                </a:path>
              </a:pathLst>
            </a:custGeom>
            <a:solidFill>
              <a:srgbClr val="FFBC91"/>
            </a:solidFill>
          </p:spPr>
          <p:txBody>
            <a:bodyPr wrap="square" lIns="0" tIns="0" rIns="0" bIns="0" rtlCol="0"/>
            <a:lstStyle/>
            <a:p>
              <a:endParaRPr/>
            </a:p>
          </p:txBody>
        </p:sp>
        <p:sp>
          <p:nvSpPr>
            <p:cNvPr id="117" name="object 117"/>
            <p:cNvSpPr/>
            <p:nvPr/>
          </p:nvSpPr>
          <p:spPr>
            <a:xfrm>
              <a:off x="2998470" y="2284729"/>
              <a:ext cx="2514600" cy="394970"/>
            </a:xfrm>
            <a:custGeom>
              <a:avLst/>
              <a:gdLst/>
              <a:ahLst/>
              <a:cxnLst/>
              <a:rect l="l" t="t" r="r" b="b"/>
              <a:pathLst>
                <a:path w="2514600" h="394969">
                  <a:moveTo>
                    <a:pt x="2514600" y="0"/>
                  </a:moveTo>
                  <a:lnTo>
                    <a:pt x="2513330" y="0"/>
                  </a:lnTo>
                  <a:lnTo>
                    <a:pt x="2513330" y="1270"/>
                  </a:lnTo>
                  <a:lnTo>
                    <a:pt x="2513330" y="393700"/>
                  </a:lnTo>
                  <a:lnTo>
                    <a:pt x="1270" y="393700"/>
                  </a:lnTo>
                  <a:lnTo>
                    <a:pt x="1270" y="1270"/>
                  </a:lnTo>
                  <a:lnTo>
                    <a:pt x="2513330" y="1270"/>
                  </a:lnTo>
                  <a:lnTo>
                    <a:pt x="2513330" y="0"/>
                  </a:lnTo>
                  <a:lnTo>
                    <a:pt x="0" y="0"/>
                  </a:lnTo>
                  <a:lnTo>
                    <a:pt x="0" y="1270"/>
                  </a:lnTo>
                  <a:lnTo>
                    <a:pt x="0" y="393700"/>
                  </a:lnTo>
                  <a:lnTo>
                    <a:pt x="0" y="394970"/>
                  </a:lnTo>
                  <a:lnTo>
                    <a:pt x="2514600" y="394970"/>
                  </a:lnTo>
                  <a:lnTo>
                    <a:pt x="2514600" y="393700"/>
                  </a:lnTo>
                  <a:lnTo>
                    <a:pt x="2514600" y="1270"/>
                  </a:lnTo>
                  <a:lnTo>
                    <a:pt x="2514600" y="0"/>
                  </a:lnTo>
                  <a:close/>
                </a:path>
              </a:pathLst>
            </a:custGeom>
            <a:solidFill>
              <a:srgbClr val="FFBC90"/>
            </a:solidFill>
          </p:spPr>
          <p:txBody>
            <a:bodyPr wrap="square" lIns="0" tIns="0" rIns="0" bIns="0" rtlCol="0"/>
            <a:lstStyle/>
            <a:p>
              <a:endParaRPr/>
            </a:p>
          </p:txBody>
        </p:sp>
        <p:sp>
          <p:nvSpPr>
            <p:cNvPr id="118" name="object 118"/>
            <p:cNvSpPr/>
            <p:nvPr/>
          </p:nvSpPr>
          <p:spPr>
            <a:xfrm>
              <a:off x="2999740" y="2285999"/>
              <a:ext cx="2512060" cy="392430"/>
            </a:xfrm>
            <a:custGeom>
              <a:avLst/>
              <a:gdLst/>
              <a:ahLst/>
              <a:cxnLst/>
              <a:rect l="l" t="t" r="r" b="b"/>
              <a:pathLst>
                <a:path w="2512060" h="392430">
                  <a:moveTo>
                    <a:pt x="2512060" y="0"/>
                  </a:moveTo>
                  <a:lnTo>
                    <a:pt x="2510790" y="0"/>
                  </a:lnTo>
                  <a:lnTo>
                    <a:pt x="2510790" y="1270"/>
                  </a:lnTo>
                  <a:lnTo>
                    <a:pt x="2510790" y="391160"/>
                  </a:lnTo>
                  <a:lnTo>
                    <a:pt x="1270" y="391160"/>
                  </a:lnTo>
                  <a:lnTo>
                    <a:pt x="1270" y="1270"/>
                  </a:lnTo>
                  <a:lnTo>
                    <a:pt x="2510790" y="1270"/>
                  </a:lnTo>
                  <a:lnTo>
                    <a:pt x="2510790" y="0"/>
                  </a:lnTo>
                  <a:lnTo>
                    <a:pt x="0" y="0"/>
                  </a:lnTo>
                  <a:lnTo>
                    <a:pt x="0" y="1270"/>
                  </a:lnTo>
                  <a:lnTo>
                    <a:pt x="0" y="391160"/>
                  </a:lnTo>
                  <a:lnTo>
                    <a:pt x="0" y="392430"/>
                  </a:lnTo>
                  <a:lnTo>
                    <a:pt x="2512060" y="392430"/>
                  </a:lnTo>
                  <a:lnTo>
                    <a:pt x="2512060" y="391160"/>
                  </a:lnTo>
                  <a:lnTo>
                    <a:pt x="2512060" y="1270"/>
                  </a:lnTo>
                  <a:lnTo>
                    <a:pt x="2512060" y="0"/>
                  </a:lnTo>
                  <a:close/>
                </a:path>
              </a:pathLst>
            </a:custGeom>
            <a:solidFill>
              <a:srgbClr val="FFBB8F"/>
            </a:solidFill>
          </p:spPr>
          <p:txBody>
            <a:bodyPr wrap="square" lIns="0" tIns="0" rIns="0" bIns="0" rtlCol="0"/>
            <a:lstStyle/>
            <a:p>
              <a:endParaRPr/>
            </a:p>
          </p:txBody>
        </p:sp>
        <p:sp>
          <p:nvSpPr>
            <p:cNvPr id="119" name="object 119"/>
            <p:cNvSpPr/>
            <p:nvPr/>
          </p:nvSpPr>
          <p:spPr>
            <a:xfrm>
              <a:off x="3001010" y="2287269"/>
              <a:ext cx="2509520" cy="389890"/>
            </a:xfrm>
            <a:custGeom>
              <a:avLst/>
              <a:gdLst/>
              <a:ahLst/>
              <a:cxnLst/>
              <a:rect l="l" t="t" r="r" b="b"/>
              <a:pathLst>
                <a:path w="2509520" h="389889">
                  <a:moveTo>
                    <a:pt x="2509520" y="0"/>
                  </a:moveTo>
                  <a:lnTo>
                    <a:pt x="2508250" y="0"/>
                  </a:lnTo>
                  <a:lnTo>
                    <a:pt x="2508250" y="2540"/>
                  </a:lnTo>
                  <a:lnTo>
                    <a:pt x="2508250" y="388620"/>
                  </a:lnTo>
                  <a:lnTo>
                    <a:pt x="1270" y="388620"/>
                  </a:lnTo>
                  <a:lnTo>
                    <a:pt x="1270" y="2540"/>
                  </a:lnTo>
                  <a:lnTo>
                    <a:pt x="2508250" y="2540"/>
                  </a:lnTo>
                  <a:lnTo>
                    <a:pt x="2508250" y="0"/>
                  </a:lnTo>
                  <a:lnTo>
                    <a:pt x="0" y="0"/>
                  </a:lnTo>
                  <a:lnTo>
                    <a:pt x="0" y="2540"/>
                  </a:lnTo>
                  <a:lnTo>
                    <a:pt x="0" y="388620"/>
                  </a:lnTo>
                  <a:lnTo>
                    <a:pt x="0" y="389890"/>
                  </a:lnTo>
                  <a:lnTo>
                    <a:pt x="2509520" y="389890"/>
                  </a:lnTo>
                  <a:lnTo>
                    <a:pt x="2509520" y="388620"/>
                  </a:lnTo>
                  <a:lnTo>
                    <a:pt x="2509520" y="2540"/>
                  </a:lnTo>
                  <a:lnTo>
                    <a:pt x="2509520" y="0"/>
                  </a:lnTo>
                  <a:close/>
                </a:path>
              </a:pathLst>
            </a:custGeom>
            <a:solidFill>
              <a:srgbClr val="FFBB8E"/>
            </a:solidFill>
          </p:spPr>
          <p:txBody>
            <a:bodyPr wrap="square" lIns="0" tIns="0" rIns="0" bIns="0" rtlCol="0"/>
            <a:lstStyle/>
            <a:p>
              <a:endParaRPr/>
            </a:p>
          </p:txBody>
        </p:sp>
        <p:sp>
          <p:nvSpPr>
            <p:cNvPr id="120" name="object 120"/>
            <p:cNvSpPr/>
            <p:nvPr/>
          </p:nvSpPr>
          <p:spPr>
            <a:xfrm>
              <a:off x="3002280" y="2289809"/>
              <a:ext cx="2506980" cy="386080"/>
            </a:xfrm>
            <a:custGeom>
              <a:avLst/>
              <a:gdLst/>
              <a:ahLst/>
              <a:cxnLst/>
              <a:rect l="l" t="t" r="r" b="b"/>
              <a:pathLst>
                <a:path w="2506979" h="386080">
                  <a:moveTo>
                    <a:pt x="2506980" y="0"/>
                  </a:moveTo>
                  <a:lnTo>
                    <a:pt x="2505710" y="0"/>
                  </a:lnTo>
                  <a:lnTo>
                    <a:pt x="2505710" y="384810"/>
                  </a:lnTo>
                  <a:lnTo>
                    <a:pt x="1270" y="384810"/>
                  </a:lnTo>
                  <a:lnTo>
                    <a:pt x="1270" y="0"/>
                  </a:lnTo>
                  <a:lnTo>
                    <a:pt x="0" y="0"/>
                  </a:lnTo>
                  <a:lnTo>
                    <a:pt x="0" y="384810"/>
                  </a:lnTo>
                  <a:lnTo>
                    <a:pt x="0" y="386080"/>
                  </a:lnTo>
                  <a:lnTo>
                    <a:pt x="2506980" y="386080"/>
                  </a:lnTo>
                  <a:lnTo>
                    <a:pt x="2506980" y="384810"/>
                  </a:lnTo>
                  <a:lnTo>
                    <a:pt x="2506980" y="0"/>
                  </a:lnTo>
                  <a:close/>
                </a:path>
              </a:pathLst>
            </a:custGeom>
            <a:solidFill>
              <a:srgbClr val="FFBA8D"/>
            </a:solidFill>
          </p:spPr>
          <p:txBody>
            <a:bodyPr wrap="square" lIns="0" tIns="0" rIns="0" bIns="0" rtlCol="0"/>
            <a:lstStyle/>
            <a:p>
              <a:endParaRPr/>
            </a:p>
          </p:txBody>
        </p:sp>
        <p:sp>
          <p:nvSpPr>
            <p:cNvPr id="121" name="object 121"/>
            <p:cNvSpPr/>
            <p:nvPr/>
          </p:nvSpPr>
          <p:spPr>
            <a:xfrm>
              <a:off x="3003550" y="2289809"/>
              <a:ext cx="2504440" cy="384810"/>
            </a:xfrm>
            <a:custGeom>
              <a:avLst/>
              <a:gdLst/>
              <a:ahLst/>
              <a:cxnLst/>
              <a:rect l="l" t="t" r="r" b="b"/>
              <a:pathLst>
                <a:path w="2504440" h="384810">
                  <a:moveTo>
                    <a:pt x="2504440" y="0"/>
                  </a:moveTo>
                  <a:lnTo>
                    <a:pt x="2503170" y="0"/>
                  </a:lnTo>
                  <a:lnTo>
                    <a:pt x="2503170" y="2540"/>
                  </a:lnTo>
                  <a:lnTo>
                    <a:pt x="2503170" y="383540"/>
                  </a:lnTo>
                  <a:lnTo>
                    <a:pt x="1270" y="383540"/>
                  </a:lnTo>
                  <a:lnTo>
                    <a:pt x="1270" y="2540"/>
                  </a:lnTo>
                  <a:lnTo>
                    <a:pt x="2503170" y="2540"/>
                  </a:lnTo>
                  <a:lnTo>
                    <a:pt x="2503170" y="0"/>
                  </a:lnTo>
                  <a:lnTo>
                    <a:pt x="0" y="0"/>
                  </a:lnTo>
                  <a:lnTo>
                    <a:pt x="0" y="2540"/>
                  </a:lnTo>
                  <a:lnTo>
                    <a:pt x="0" y="383540"/>
                  </a:lnTo>
                  <a:lnTo>
                    <a:pt x="0" y="384810"/>
                  </a:lnTo>
                  <a:lnTo>
                    <a:pt x="2504440" y="384810"/>
                  </a:lnTo>
                  <a:lnTo>
                    <a:pt x="2504440" y="383540"/>
                  </a:lnTo>
                  <a:lnTo>
                    <a:pt x="2504440" y="2540"/>
                  </a:lnTo>
                  <a:lnTo>
                    <a:pt x="2504440" y="0"/>
                  </a:lnTo>
                  <a:close/>
                </a:path>
              </a:pathLst>
            </a:custGeom>
            <a:solidFill>
              <a:srgbClr val="FFB98B"/>
            </a:solidFill>
          </p:spPr>
          <p:txBody>
            <a:bodyPr wrap="square" lIns="0" tIns="0" rIns="0" bIns="0" rtlCol="0"/>
            <a:lstStyle/>
            <a:p>
              <a:endParaRPr/>
            </a:p>
          </p:txBody>
        </p:sp>
        <p:sp>
          <p:nvSpPr>
            <p:cNvPr id="122" name="object 122"/>
            <p:cNvSpPr/>
            <p:nvPr/>
          </p:nvSpPr>
          <p:spPr>
            <a:xfrm>
              <a:off x="3004820" y="2292349"/>
              <a:ext cx="2501900" cy="381000"/>
            </a:xfrm>
            <a:custGeom>
              <a:avLst/>
              <a:gdLst/>
              <a:ahLst/>
              <a:cxnLst/>
              <a:rect l="l" t="t" r="r" b="b"/>
              <a:pathLst>
                <a:path w="2501900" h="381000">
                  <a:moveTo>
                    <a:pt x="2501900" y="0"/>
                  </a:moveTo>
                  <a:lnTo>
                    <a:pt x="2500630" y="0"/>
                  </a:lnTo>
                  <a:lnTo>
                    <a:pt x="2500630" y="1270"/>
                  </a:lnTo>
                  <a:lnTo>
                    <a:pt x="2500630" y="378460"/>
                  </a:lnTo>
                  <a:lnTo>
                    <a:pt x="1270" y="378460"/>
                  </a:lnTo>
                  <a:lnTo>
                    <a:pt x="1270" y="1270"/>
                  </a:lnTo>
                  <a:lnTo>
                    <a:pt x="2500630" y="1270"/>
                  </a:lnTo>
                  <a:lnTo>
                    <a:pt x="2500630" y="0"/>
                  </a:lnTo>
                  <a:lnTo>
                    <a:pt x="0" y="0"/>
                  </a:lnTo>
                  <a:lnTo>
                    <a:pt x="0" y="1270"/>
                  </a:lnTo>
                  <a:lnTo>
                    <a:pt x="0" y="378460"/>
                  </a:lnTo>
                  <a:lnTo>
                    <a:pt x="0" y="381000"/>
                  </a:lnTo>
                  <a:lnTo>
                    <a:pt x="2501900" y="381000"/>
                  </a:lnTo>
                  <a:lnTo>
                    <a:pt x="2501900" y="378460"/>
                  </a:lnTo>
                  <a:lnTo>
                    <a:pt x="2501900" y="1270"/>
                  </a:lnTo>
                  <a:lnTo>
                    <a:pt x="2501900" y="0"/>
                  </a:lnTo>
                  <a:close/>
                </a:path>
              </a:pathLst>
            </a:custGeom>
            <a:solidFill>
              <a:srgbClr val="FFB98A"/>
            </a:solidFill>
          </p:spPr>
          <p:txBody>
            <a:bodyPr wrap="square" lIns="0" tIns="0" rIns="0" bIns="0" rtlCol="0"/>
            <a:lstStyle/>
            <a:p>
              <a:endParaRPr/>
            </a:p>
          </p:txBody>
        </p:sp>
        <p:sp>
          <p:nvSpPr>
            <p:cNvPr id="123" name="object 123"/>
            <p:cNvSpPr/>
            <p:nvPr/>
          </p:nvSpPr>
          <p:spPr>
            <a:xfrm>
              <a:off x="3006090" y="2293619"/>
              <a:ext cx="2499360" cy="377190"/>
            </a:xfrm>
            <a:custGeom>
              <a:avLst/>
              <a:gdLst/>
              <a:ahLst/>
              <a:cxnLst/>
              <a:rect l="l" t="t" r="r" b="b"/>
              <a:pathLst>
                <a:path w="2499360" h="377189">
                  <a:moveTo>
                    <a:pt x="2499360" y="0"/>
                  </a:moveTo>
                  <a:lnTo>
                    <a:pt x="2498090" y="0"/>
                  </a:lnTo>
                  <a:lnTo>
                    <a:pt x="2498090" y="1270"/>
                  </a:lnTo>
                  <a:lnTo>
                    <a:pt x="2498090" y="375920"/>
                  </a:lnTo>
                  <a:lnTo>
                    <a:pt x="2540" y="375920"/>
                  </a:lnTo>
                  <a:lnTo>
                    <a:pt x="2540" y="1270"/>
                  </a:lnTo>
                  <a:lnTo>
                    <a:pt x="2498090" y="1270"/>
                  </a:lnTo>
                  <a:lnTo>
                    <a:pt x="2498090" y="0"/>
                  </a:lnTo>
                  <a:lnTo>
                    <a:pt x="0" y="0"/>
                  </a:lnTo>
                  <a:lnTo>
                    <a:pt x="0" y="1270"/>
                  </a:lnTo>
                  <a:lnTo>
                    <a:pt x="0" y="375920"/>
                  </a:lnTo>
                  <a:lnTo>
                    <a:pt x="0" y="377190"/>
                  </a:lnTo>
                  <a:lnTo>
                    <a:pt x="2499360" y="377190"/>
                  </a:lnTo>
                  <a:lnTo>
                    <a:pt x="2499360" y="375920"/>
                  </a:lnTo>
                  <a:lnTo>
                    <a:pt x="2499360" y="1270"/>
                  </a:lnTo>
                  <a:lnTo>
                    <a:pt x="2499360" y="0"/>
                  </a:lnTo>
                  <a:close/>
                </a:path>
              </a:pathLst>
            </a:custGeom>
            <a:solidFill>
              <a:srgbClr val="FFB889"/>
            </a:solidFill>
          </p:spPr>
          <p:txBody>
            <a:bodyPr wrap="square" lIns="0" tIns="0" rIns="0" bIns="0" rtlCol="0"/>
            <a:lstStyle/>
            <a:p>
              <a:endParaRPr/>
            </a:p>
          </p:txBody>
        </p:sp>
        <p:sp>
          <p:nvSpPr>
            <p:cNvPr id="124" name="object 124"/>
            <p:cNvSpPr/>
            <p:nvPr/>
          </p:nvSpPr>
          <p:spPr>
            <a:xfrm>
              <a:off x="3008630" y="2294889"/>
              <a:ext cx="2495550" cy="374650"/>
            </a:xfrm>
            <a:custGeom>
              <a:avLst/>
              <a:gdLst/>
              <a:ahLst/>
              <a:cxnLst/>
              <a:rect l="l" t="t" r="r" b="b"/>
              <a:pathLst>
                <a:path w="2495550" h="374650">
                  <a:moveTo>
                    <a:pt x="2495550" y="0"/>
                  </a:moveTo>
                  <a:lnTo>
                    <a:pt x="2493010" y="0"/>
                  </a:lnTo>
                  <a:lnTo>
                    <a:pt x="2493010" y="1270"/>
                  </a:lnTo>
                  <a:lnTo>
                    <a:pt x="2493010" y="373380"/>
                  </a:lnTo>
                  <a:lnTo>
                    <a:pt x="1270" y="373380"/>
                  </a:lnTo>
                  <a:lnTo>
                    <a:pt x="1270" y="1270"/>
                  </a:lnTo>
                  <a:lnTo>
                    <a:pt x="2493010" y="1270"/>
                  </a:lnTo>
                  <a:lnTo>
                    <a:pt x="2493010" y="0"/>
                  </a:lnTo>
                  <a:lnTo>
                    <a:pt x="0" y="0"/>
                  </a:lnTo>
                  <a:lnTo>
                    <a:pt x="0" y="1270"/>
                  </a:lnTo>
                  <a:lnTo>
                    <a:pt x="0" y="373380"/>
                  </a:lnTo>
                  <a:lnTo>
                    <a:pt x="0" y="374650"/>
                  </a:lnTo>
                  <a:lnTo>
                    <a:pt x="2495550" y="374650"/>
                  </a:lnTo>
                  <a:lnTo>
                    <a:pt x="2495550" y="373380"/>
                  </a:lnTo>
                  <a:lnTo>
                    <a:pt x="2495550" y="1270"/>
                  </a:lnTo>
                  <a:lnTo>
                    <a:pt x="2495550" y="0"/>
                  </a:lnTo>
                  <a:close/>
                </a:path>
              </a:pathLst>
            </a:custGeom>
            <a:solidFill>
              <a:srgbClr val="FFB888"/>
            </a:solidFill>
          </p:spPr>
          <p:txBody>
            <a:bodyPr wrap="square" lIns="0" tIns="0" rIns="0" bIns="0" rtlCol="0"/>
            <a:lstStyle/>
            <a:p>
              <a:endParaRPr/>
            </a:p>
          </p:txBody>
        </p:sp>
        <p:sp>
          <p:nvSpPr>
            <p:cNvPr id="125" name="object 125"/>
            <p:cNvSpPr/>
            <p:nvPr/>
          </p:nvSpPr>
          <p:spPr>
            <a:xfrm>
              <a:off x="3009900" y="2296159"/>
              <a:ext cx="2491740" cy="372110"/>
            </a:xfrm>
            <a:custGeom>
              <a:avLst/>
              <a:gdLst/>
              <a:ahLst/>
              <a:cxnLst/>
              <a:rect l="l" t="t" r="r" b="b"/>
              <a:pathLst>
                <a:path w="2491740" h="372110">
                  <a:moveTo>
                    <a:pt x="2491740" y="0"/>
                  </a:moveTo>
                  <a:lnTo>
                    <a:pt x="0" y="0"/>
                  </a:lnTo>
                  <a:lnTo>
                    <a:pt x="0" y="1270"/>
                  </a:lnTo>
                  <a:lnTo>
                    <a:pt x="0" y="370840"/>
                  </a:lnTo>
                  <a:lnTo>
                    <a:pt x="0" y="372110"/>
                  </a:lnTo>
                  <a:lnTo>
                    <a:pt x="2491740" y="372110"/>
                  </a:lnTo>
                  <a:lnTo>
                    <a:pt x="2491740" y="370840"/>
                  </a:lnTo>
                  <a:lnTo>
                    <a:pt x="1270" y="370840"/>
                  </a:lnTo>
                  <a:lnTo>
                    <a:pt x="1270" y="1270"/>
                  </a:lnTo>
                  <a:lnTo>
                    <a:pt x="2491740" y="1270"/>
                  </a:lnTo>
                  <a:lnTo>
                    <a:pt x="2491740" y="0"/>
                  </a:lnTo>
                  <a:close/>
                </a:path>
              </a:pathLst>
            </a:custGeom>
            <a:solidFill>
              <a:srgbClr val="FFB887"/>
            </a:solidFill>
          </p:spPr>
          <p:txBody>
            <a:bodyPr wrap="square" lIns="0" tIns="0" rIns="0" bIns="0" rtlCol="0"/>
            <a:lstStyle/>
            <a:p>
              <a:endParaRPr/>
            </a:p>
          </p:txBody>
        </p:sp>
        <p:sp>
          <p:nvSpPr>
            <p:cNvPr id="126" name="object 126"/>
            <p:cNvSpPr/>
            <p:nvPr/>
          </p:nvSpPr>
          <p:spPr>
            <a:xfrm>
              <a:off x="3011170" y="2297429"/>
              <a:ext cx="2490470" cy="369570"/>
            </a:xfrm>
            <a:custGeom>
              <a:avLst/>
              <a:gdLst/>
              <a:ahLst/>
              <a:cxnLst/>
              <a:rect l="l" t="t" r="r" b="b"/>
              <a:pathLst>
                <a:path w="2490470" h="369569">
                  <a:moveTo>
                    <a:pt x="2490470" y="0"/>
                  </a:moveTo>
                  <a:lnTo>
                    <a:pt x="2487930" y="0"/>
                  </a:lnTo>
                  <a:lnTo>
                    <a:pt x="2487930" y="1270"/>
                  </a:lnTo>
                  <a:lnTo>
                    <a:pt x="2487930" y="368300"/>
                  </a:lnTo>
                  <a:lnTo>
                    <a:pt x="1270" y="368300"/>
                  </a:lnTo>
                  <a:lnTo>
                    <a:pt x="1270" y="1270"/>
                  </a:lnTo>
                  <a:lnTo>
                    <a:pt x="2487930" y="1270"/>
                  </a:lnTo>
                  <a:lnTo>
                    <a:pt x="2487930" y="0"/>
                  </a:lnTo>
                  <a:lnTo>
                    <a:pt x="0" y="0"/>
                  </a:lnTo>
                  <a:lnTo>
                    <a:pt x="0" y="1270"/>
                  </a:lnTo>
                  <a:lnTo>
                    <a:pt x="0" y="368300"/>
                  </a:lnTo>
                  <a:lnTo>
                    <a:pt x="0" y="369570"/>
                  </a:lnTo>
                  <a:lnTo>
                    <a:pt x="2490470" y="369570"/>
                  </a:lnTo>
                  <a:lnTo>
                    <a:pt x="2490470" y="368300"/>
                  </a:lnTo>
                  <a:lnTo>
                    <a:pt x="2490470" y="1270"/>
                  </a:lnTo>
                  <a:lnTo>
                    <a:pt x="2490470" y="0"/>
                  </a:lnTo>
                  <a:close/>
                </a:path>
              </a:pathLst>
            </a:custGeom>
            <a:solidFill>
              <a:srgbClr val="FFB786"/>
            </a:solidFill>
          </p:spPr>
          <p:txBody>
            <a:bodyPr wrap="square" lIns="0" tIns="0" rIns="0" bIns="0" rtlCol="0"/>
            <a:lstStyle/>
            <a:p>
              <a:endParaRPr/>
            </a:p>
          </p:txBody>
        </p:sp>
        <p:sp>
          <p:nvSpPr>
            <p:cNvPr id="127" name="object 127"/>
            <p:cNvSpPr/>
            <p:nvPr/>
          </p:nvSpPr>
          <p:spPr>
            <a:xfrm>
              <a:off x="3012440" y="2298699"/>
              <a:ext cx="2486660" cy="367030"/>
            </a:xfrm>
            <a:custGeom>
              <a:avLst/>
              <a:gdLst/>
              <a:ahLst/>
              <a:cxnLst/>
              <a:rect l="l" t="t" r="r" b="b"/>
              <a:pathLst>
                <a:path w="2486660" h="367030">
                  <a:moveTo>
                    <a:pt x="2486660" y="0"/>
                  </a:moveTo>
                  <a:lnTo>
                    <a:pt x="2485390" y="0"/>
                  </a:lnTo>
                  <a:lnTo>
                    <a:pt x="2485390" y="1270"/>
                  </a:lnTo>
                  <a:lnTo>
                    <a:pt x="2485390" y="365760"/>
                  </a:lnTo>
                  <a:lnTo>
                    <a:pt x="1270" y="365760"/>
                  </a:lnTo>
                  <a:lnTo>
                    <a:pt x="1270" y="1270"/>
                  </a:lnTo>
                  <a:lnTo>
                    <a:pt x="2485390" y="1270"/>
                  </a:lnTo>
                  <a:lnTo>
                    <a:pt x="2485390" y="0"/>
                  </a:lnTo>
                  <a:lnTo>
                    <a:pt x="0" y="0"/>
                  </a:lnTo>
                  <a:lnTo>
                    <a:pt x="0" y="1270"/>
                  </a:lnTo>
                  <a:lnTo>
                    <a:pt x="0" y="365760"/>
                  </a:lnTo>
                  <a:lnTo>
                    <a:pt x="0" y="367030"/>
                  </a:lnTo>
                  <a:lnTo>
                    <a:pt x="2486660" y="367030"/>
                  </a:lnTo>
                  <a:lnTo>
                    <a:pt x="2486660" y="365760"/>
                  </a:lnTo>
                  <a:lnTo>
                    <a:pt x="2486660" y="1270"/>
                  </a:lnTo>
                  <a:lnTo>
                    <a:pt x="2486660" y="0"/>
                  </a:lnTo>
                  <a:close/>
                </a:path>
              </a:pathLst>
            </a:custGeom>
            <a:solidFill>
              <a:srgbClr val="FFB785"/>
            </a:solidFill>
          </p:spPr>
          <p:txBody>
            <a:bodyPr wrap="square" lIns="0" tIns="0" rIns="0" bIns="0" rtlCol="0"/>
            <a:lstStyle/>
            <a:p>
              <a:endParaRPr/>
            </a:p>
          </p:txBody>
        </p:sp>
        <p:sp>
          <p:nvSpPr>
            <p:cNvPr id="128" name="object 128"/>
            <p:cNvSpPr/>
            <p:nvPr/>
          </p:nvSpPr>
          <p:spPr>
            <a:xfrm>
              <a:off x="3013710" y="2299969"/>
              <a:ext cx="2484120" cy="364490"/>
            </a:xfrm>
            <a:custGeom>
              <a:avLst/>
              <a:gdLst/>
              <a:ahLst/>
              <a:cxnLst/>
              <a:rect l="l" t="t" r="r" b="b"/>
              <a:pathLst>
                <a:path w="2484120" h="364489">
                  <a:moveTo>
                    <a:pt x="2484120" y="0"/>
                  </a:moveTo>
                  <a:lnTo>
                    <a:pt x="2482850" y="0"/>
                  </a:lnTo>
                  <a:lnTo>
                    <a:pt x="2482850" y="1270"/>
                  </a:lnTo>
                  <a:lnTo>
                    <a:pt x="2482850" y="363220"/>
                  </a:lnTo>
                  <a:lnTo>
                    <a:pt x="1270" y="363220"/>
                  </a:lnTo>
                  <a:lnTo>
                    <a:pt x="1270" y="1270"/>
                  </a:lnTo>
                  <a:lnTo>
                    <a:pt x="2482850" y="1270"/>
                  </a:lnTo>
                  <a:lnTo>
                    <a:pt x="2482850" y="0"/>
                  </a:lnTo>
                  <a:lnTo>
                    <a:pt x="0" y="0"/>
                  </a:lnTo>
                  <a:lnTo>
                    <a:pt x="0" y="1270"/>
                  </a:lnTo>
                  <a:lnTo>
                    <a:pt x="0" y="363220"/>
                  </a:lnTo>
                  <a:lnTo>
                    <a:pt x="0" y="364490"/>
                  </a:lnTo>
                  <a:lnTo>
                    <a:pt x="2484120" y="364490"/>
                  </a:lnTo>
                  <a:lnTo>
                    <a:pt x="2484120" y="363220"/>
                  </a:lnTo>
                  <a:lnTo>
                    <a:pt x="2484120" y="1270"/>
                  </a:lnTo>
                  <a:lnTo>
                    <a:pt x="2484120" y="0"/>
                  </a:lnTo>
                  <a:close/>
                </a:path>
              </a:pathLst>
            </a:custGeom>
            <a:solidFill>
              <a:srgbClr val="FFB685"/>
            </a:solidFill>
          </p:spPr>
          <p:txBody>
            <a:bodyPr wrap="square" lIns="0" tIns="0" rIns="0" bIns="0" rtlCol="0"/>
            <a:lstStyle/>
            <a:p>
              <a:endParaRPr/>
            </a:p>
          </p:txBody>
        </p:sp>
        <p:sp>
          <p:nvSpPr>
            <p:cNvPr id="129" name="object 129"/>
            <p:cNvSpPr/>
            <p:nvPr/>
          </p:nvSpPr>
          <p:spPr>
            <a:xfrm>
              <a:off x="3014980" y="2301239"/>
              <a:ext cx="2481580" cy="361950"/>
            </a:xfrm>
            <a:custGeom>
              <a:avLst/>
              <a:gdLst/>
              <a:ahLst/>
              <a:cxnLst/>
              <a:rect l="l" t="t" r="r" b="b"/>
              <a:pathLst>
                <a:path w="2481579" h="361950">
                  <a:moveTo>
                    <a:pt x="2481580" y="0"/>
                  </a:moveTo>
                  <a:lnTo>
                    <a:pt x="2480310" y="0"/>
                  </a:lnTo>
                  <a:lnTo>
                    <a:pt x="2480310" y="1270"/>
                  </a:lnTo>
                  <a:lnTo>
                    <a:pt x="2480310" y="360680"/>
                  </a:lnTo>
                  <a:lnTo>
                    <a:pt x="1270" y="360680"/>
                  </a:lnTo>
                  <a:lnTo>
                    <a:pt x="1270" y="1270"/>
                  </a:lnTo>
                  <a:lnTo>
                    <a:pt x="2480310" y="1270"/>
                  </a:lnTo>
                  <a:lnTo>
                    <a:pt x="2480310" y="0"/>
                  </a:lnTo>
                  <a:lnTo>
                    <a:pt x="0" y="0"/>
                  </a:lnTo>
                  <a:lnTo>
                    <a:pt x="0" y="1270"/>
                  </a:lnTo>
                  <a:lnTo>
                    <a:pt x="0" y="360680"/>
                  </a:lnTo>
                  <a:lnTo>
                    <a:pt x="0" y="361950"/>
                  </a:lnTo>
                  <a:lnTo>
                    <a:pt x="2481580" y="361950"/>
                  </a:lnTo>
                  <a:lnTo>
                    <a:pt x="2481580" y="360680"/>
                  </a:lnTo>
                  <a:lnTo>
                    <a:pt x="2481580" y="1270"/>
                  </a:lnTo>
                  <a:lnTo>
                    <a:pt x="2481580" y="0"/>
                  </a:lnTo>
                  <a:close/>
                </a:path>
              </a:pathLst>
            </a:custGeom>
            <a:solidFill>
              <a:srgbClr val="FFB684"/>
            </a:solidFill>
          </p:spPr>
          <p:txBody>
            <a:bodyPr wrap="square" lIns="0" tIns="0" rIns="0" bIns="0" rtlCol="0"/>
            <a:lstStyle/>
            <a:p>
              <a:endParaRPr/>
            </a:p>
          </p:txBody>
        </p:sp>
        <p:sp>
          <p:nvSpPr>
            <p:cNvPr id="130" name="object 130"/>
            <p:cNvSpPr/>
            <p:nvPr/>
          </p:nvSpPr>
          <p:spPr>
            <a:xfrm>
              <a:off x="3016250" y="2302509"/>
              <a:ext cx="2479040" cy="359410"/>
            </a:xfrm>
            <a:custGeom>
              <a:avLst/>
              <a:gdLst/>
              <a:ahLst/>
              <a:cxnLst/>
              <a:rect l="l" t="t" r="r" b="b"/>
              <a:pathLst>
                <a:path w="2479040" h="359410">
                  <a:moveTo>
                    <a:pt x="2479040" y="0"/>
                  </a:moveTo>
                  <a:lnTo>
                    <a:pt x="2477770" y="0"/>
                  </a:lnTo>
                  <a:lnTo>
                    <a:pt x="2477770" y="1270"/>
                  </a:lnTo>
                  <a:lnTo>
                    <a:pt x="2477770" y="358140"/>
                  </a:lnTo>
                  <a:lnTo>
                    <a:pt x="1270" y="358140"/>
                  </a:lnTo>
                  <a:lnTo>
                    <a:pt x="1270" y="1270"/>
                  </a:lnTo>
                  <a:lnTo>
                    <a:pt x="2477770" y="1270"/>
                  </a:lnTo>
                  <a:lnTo>
                    <a:pt x="2477770" y="0"/>
                  </a:lnTo>
                  <a:lnTo>
                    <a:pt x="0" y="0"/>
                  </a:lnTo>
                  <a:lnTo>
                    <a:pt x="0" y="1270"/>
                  </a:lnTo>
                  <a:lnTo>
                    <a:pt x="0" y="358140"/>
                  </a:lnTo>
                  <a:lnTo>
                    <a:pt x="0" y="359410"/>
                  </a:lnTo>
                  <a:lnTo>
                    <a:pt x="2479040" y="359410"/>
                  </a:lnTo>
                  <a:lnTo>
                    <a:pt x="2479040" y="358140"/>
                  </a:lnTo>
                  <a:lnTo>
                    <a:pt x="2479040" y="1270"/>
                  </a:lnTo>
                  <a:lnTo>
                    <a:pt x="2479040" y="0"/>
                  </a:lnTo>
                  <a:close/>
                </a:path>
              </a:pathLst>
            </a:custGeom>
            <a:solidFill>
              <a:srgbClr val="FFB583"/>
            </a:solidFill>
          </p:spPr>
          <p:txBody>
            <a:bodyPr wrap="square" lIns="0" tIns="0" rIns="0" bIns="0" rtlCol="0"/>
            <a:lstStyle/>
            <a:p>
              <a:endParaRPr/>
            </a:p>
          </p:txBody>
        </p:sp>
        <p:sp>
          <p:nvSpPr>
            <p:cNvPr id="131" name="object 131"/>
            <p:cNvSpPr/>
            <p:nvPr/>
          </p:nvSpPr>
          <p:spPr>
            <a:xfrm>
              <a:off x="3017520" y="2303779"/>
              <a:ext cx="2476500" cy="356870"/>
            </a:xfrm>
            <a:custGeom>
              <a:avLst/>
              <a:gdLst/>
              <a:ahLst/>
              <a:cxnLst/>
              <a:rect l="l" t="t" r="r" b="b"/>
              <a:pathLst>
                <a:path w="2476500" h="356869">
                  <a:moveTo>
                    <a:pt x="2476500" y="0"/>
                  </a:moveTo>
                  <a:lnTo>
                    <a:pt x="2475230" y="0"/>
                  </a:lnTo>
                  <a:lnTo>
                    <a:pt x="2475230" y="1270"/>
                  </a:lnTo>
                  <a:lnTo>
                    <a:pt x="2475230" y="355600"/>
                  </a:lnTo>
                  <a:lnTo>
                    <a:pt x="1270" y="355600"/>
                  </a:lnTo>
                  <a:lnTo>
                    <a:pt x="1270" y="1270"/>
                  </a:lnTo>
                  <a:lnTo>
                    <a:pt x="2475230" y="1270"/>
                  </a:lnTo>
                  <a:lnTo>
                    <a:pt x="2475230" y="0"/>
                  </a:lnTo>
                  <a:lnTo>
                    <a:pt x="0" y="0"/>
                  </a:lnTo>
                  <a:lnTo>
                    <a:pt x="0" y="1270"/>
                  </a:lnTo>
                  <a:lnTo>
                    <a:pt x="0" y="355600"/>
                  </a:lnTo>
                  <a:lnTo>
                    <a:pt x="0" y="356870"/>
                  </a:lnTo>
                  <a:lnTo>
                    <a:pt x="2476500" y="356870"/>
                  </a:lnTo>
                  <a:lnTo>
                    <a:pt x="2476500" y="355600"/>
                  </a:lnTo>
                  <a:lnTo>
                    <a:pt x="2476500" y="1270"/>
                  </a:lnTo>
                  <a:lnTo>
                    <a:pt x="2476500" y="0"/>
                  </a:lnTo>
                  <a:close/>
                </a:path>
              </a:pathLst>
            </a:custGeom>
            <a:solidFill>
              <a:srgbClr val="FFB482"/>
            </a:solidFill>
          </p:spPr>
          <p:txBody>
            <a:bodyPr wrap="square" lIns="0" tIns="0" rIns="0" bIns="0" rtlCol="0"/>
            <a:lstStyle/>
            <a:p>
              <a:endParaRPr/>
            </a:p>
          </p:txBody>
        </p:sp>
        <p:sp>
          <p:nvSpPr>
            <p:cNvPr id="132" name="object 132"/>
            <p:cNvSpPr/>
            <p:nvPr/>
          </p:nvSpPr>
          <p:spPr>
            <a:xfrm>
              <a:off x="3018790" y="2305049"/>
              <a:ext cx="2473960" cy="354330"/>
            </a:xfrm>
            <a:custGeom>
              <a:avLst/>
              <a:gdLst/>
              <a:ahLst/>
              <a:cxnLst/>
              <a:rect l="l" t="t" r="r" b="b"/>
              <a:pathLst>
                <a:path w="2473960" h="354330">
                  <a:moveTo>
                    <a:pt x="2473960" y="0"/>
                  </a:moveTo>
                  <a:lnTo>
                    <a:pt x="2472690" y="0"/>
                  </a:lnTo>
                  <a:lnTo>
                    <a:pt x="2472690" y="2540"/>
                  </a:lnTo>
                  <a:lnTo>
                    <a:pt x="2472690" y="353060"/>
                  </a:lnTo>
                  <a:lnTo>
                    <a:pt x="1270" y="353060"/>
                  </a:lnTo>
                  <a:lnTo>
                    <a:pt x="1270" y="2540"/>
                  </a:lnTo>
                  <a:lnTo>
                    <a:pt x="2472690" y="2540"/>
                  </a:lnTo>
                  <a:lnTo>
                    <a:pt x="2472690" y="0"/>
                  </a:lnTo>
                  <a:lnTo>
                    <a:pt x="0" y="0"/>
                  </a:lnTo>
                  <a:lnTo>
                    <a:pt x="0" y="2540"/>
                  </a:lnTo>
                  <a:lnTo>
                    <a:pt x="0" y="353060"/>
                  </a:lnTo>
                  <a:lnTo>
                    <a:pt x="0" y="354330"/>
                  </a:lnTo>
                  <a:lnTo>
                    <a:pt x="2473960" y="354330"/>
                  </a:lnTo>
                  <a:lnTo>
                    <a:pt x="2473960" y="353060"/>
                  </a:lnTo>
                  <a:lnTo>
                    <a:pt x="2473960" y="2540"/>
                  </a:lnTo>
                  <a:lnTo>
                    <a:pt x="2473960" y="0"/>
                  </a:lnTo>
                  <a:close/>
                </a:path>
              </a:pathLst>
            </a:custGeom>
            <a:solidFill>
              <a:srgbClr val="FFB481"/>
            </a:solidFill>
          </p:spPr>
          <p:txBody>
            <a:bodyPr wrap="square" lIns="0" tIns="0" rIns="0" bIns="0" rtlCol="0"/>
            <a:lstStyle/>
            <a:p>
              <a:endParaRPr/>
            </a:p>
          </p:txBody>
        </p:sp>
        <p:sp>
          <p:nvSpPr>
            <p:cNvPr id="133" name="object 133"/>
            <p:cNvSpPr/>
            <p:nvPr/>
          </p:nvSpPr>
          <p:spPr>
            <a:xfrm>
              <a:off x="3020060" y="2307589"/>
              <a:ext cx="2471420" cy="350520"/>
            </a:xfrm>
            <a:custGeom>
              <a:avLst/>
              <a:gdLst/>
              <a:ahLst/>
              <a:cxnLst/>
              <a:rect l="l" t="t" r="r" b="b"/>
              <a:pathLst>
                <a:path w="2471420" h="350519">
                  <a:moveTo>
                    <a:pt x="2471420" y="0"/>
                  </a:moveTo>
                  <a:lnTo>
                    <a:pt x="2470150" y="0"/>
                  </a:lnTo>
                  <a:lnTo>
                    <a:pt x="2470150" y="1270"/>
                  </a:lnTo>
                  <a:lnTo>
                    <a:pt x="2470150" y="347980"/>
                  </a:lnTo>
                  <a:lnTo>
                    <a:pt x="1270" y="347980"/>
                  </a:lnTo>
                  <a:lnTo>
                    <a:pt x="1270" y="1270"/>
                  </a:lnTo>
                  <a:lnTo>
                    <a:pt x="2470150" y="1270"/>
                  </a:lnTo>
                  <a:lnTo>
                    <a:pt x="2470150" y="0"/>
                  </a:lnTo>
                  <a:lnTo>
                    <a:pt x="0" y="0"/>
                  </a:lnTo>
                  <a:lnTo>
                    <a:pt x="0" y="1270"/>
                  </a:lnTo>
                  <a:lnTo>
                    <a:pt x="0" y="347980"/>
                  </a:lnTo>
                  <a:lnTo>
                    <a:pt x="0" y="350520"/>
                  </a:lnTo>
                  <a:lnTo>
                    <a:pt x="2471420" y="350520"/>
                  </a:lnTo>
                  <a:lnTo>
                    <a:pt x="2471420" y="347980"/>
                  </a:lnTo>
                  <a:lnTo>
                    <a:pt x="2471420" y="1270"/>
                  </a:lnTo>
                  <a:lnTo>
                    <a:pt x="2471420" y="0"/>
                  </a:lnTo>
                  <a:close/>
                </a:path>
              </a:pathLst>
            </a:custGeom>
            <a:solidFill>
              <a:srgbClr val="FFB380"/>
            </a:solidFill>
          </p:spPr>
          <p:txBody>
            <a:bodyPr wrap="square" lIns="0" tIns="0" rIns="0" bIns="0" rtlCol="0"/>
            <a:lstStyle/>
            <a:p>
              <a:endParaRPr/>
            </a:p>
          </p:txBody>
        </p:sp>
        <p:sp>
          <p:nvSpPr>
            <p:cNvPr id="134" name="object 134"/>
            <p:cNvSpPr/>
            <p:nvPr/>
          </p:nvSpPr>
          <p:spPr>
            <a:xfrm>
              <a:off x="3021330" y="2308859"/>
              <a:ext cx="2468880" cy="346710"/>
            </a:xfrm>
            <a:custGeom>
              <a:avLst/>
              <a:gdLst/>
              <a:ahLst/>
              <a:cxnLst/>
              <a:rect l="l" t="t" r="r" b="b"/>
              <a:pathLst>
                <a:path w="2468879" h="346710">
                  <a:moveTo>
                    <a:pt x="2468880" y="0"/>
                  </a:moveTo>
                  <a:lnTo>
                    <a:pt x="2467610" y="0"/>
                  </a:lnTo>
                  <a:lnTo>
                    <a:pt x="2467610" y="1270"/>
                  </a:lnTo>
                  <a:lnTo>
                    <a:pt x="2467610" y="345440"/>
                  </a:lnTo>
                  <a:lnTo>
                    <a:pt x="2540" y="345440"/>
                  </a:lnTo>
                  <a:lnTo>
                    <a:pt x="2540" y="1270"/>
                  </a:lnTo>
                  <a:lnTo>
                    <a:pt x="2467610" y="1270"/>
                  </a:lnTo>
                  <a:lnTo>
                    <a:pt x="2467610" y="0"/>
                  </a:lnTo>
                  <a:lnTo>
                    <a:pt x="0" y="0"/>
                  </a:lnTo>
                  <a:lnTo>
                    <a:pt x="0" y="1270"/>
                  </a:lnTo>
                  <a:lnTo>
                    <a:pt x="0" y="345440"/>
                  </a:lnTo>
                  <a:lnTo>
                    <a:pt x="0" y="346710"/>
                  </a:lnTo>
                  <a:lnTo>
                    <a:pt x="2468880" y="346710"/>
                  </a:lnTo>
                  <a:lnTo>
                    <a:pt x="2468880" y="345440"/>
                  </a:lnTo>
                  <a:lnTo>
                    <a:pt x="2468880" y="1270"/>
                  </a:lnTo>
                  <a:lnTo>
                    <a:pt x="2468880" y="0"/>
                  </a:lnTo>
                  <a:close/>
                </a:path>
              </a:pathLst>
            </a:custGeom>
            <a:solidFill>
              <a:srgbClr val="FFB37E"/>
            </a:solidFill>
          </p:spPr>
          <p:txBody>
            <a:bodyPr wrap="square" lIns="0" tIns="0" rIns="0" bIns="0" rtlCol="0"/>
            <a:lstStyle/>
            <a:p>
              <a:endParaRPr/>
            </a:p>
          </p:txBody>
        </p:sp>
        <p:sp>
          <p:nvSpPr>
            <p:cNvPr id="135" name="object 135"/>
            <p:cNvSpPr/>
            <p:nvPr/>
          </p:nvSpPr>
          <p:spPr>
            <a:xfrm>
              <a:off x="3023870" y="2310129"/>
              <a:ext cx="2465070" cy="344170"/>
            </a:xfrm>
            <a:custGeom>
              <a:avLst/>
              <a:gdLst/>
              <a:ahLst/>
              <a:cxnLst/>
              <a:rect l="l" t="t" r="r" b="b"/>
              <a:pathLst>
                <a:path w="2465070" h="344169">
                  <a:moveTo>
                    <a:pt x="2465070" y="0"/>
                  </a:moveTo>
                  <a:lnTo>
                    <a:pt x="2463800" y="0"/>
                  </a:lnTo>
                  <a:lnTo>
                    <a:pt x="2463800" y="1270"/>
                  </a:lnTo>
                  <a:lnTo>
                    <a:pt x="2463800" y="342900"/>
                  </a:lnTo>
                  <a:lnTo>
                    <a:pt x="1270" y="342900"/>
                  </a:lnTo>
                  <a:lnTo>
                    <a:pt x="1270" y="1270"/>
                  </a:lnTo>
                  <a:lnTo>
                    <a:pt x="2463800" y="1270"/>
                  </a:lnTo>
                  <a:lnTo>
                    <a:pt x="2463800" y="0"/>
                  </a:lnTo>
                  <a:lnTo>
                    <a:pt x="0" y="0"/>
                  </a:lnTo>
                  <a:lnTo>
                    <a:pt x="0" y="1270"/>
                  </a:lnTo>
                  <a:lnTo>
                    <a:pt x="0" y="342900"/>
                  </a:lnTo>
                  <a:lnTo>
                    <a:pt x="0" y="344170"/>
                  </a:lnTo>
                  <a:lnTo>
                    <a:pt x="2465070" y="344170"/>
                  </a:lnTo>
                  <a:lnTo>
                    <a:pt x="2465070" y="342900"/>
                  </a:lnTo>
                  <a:lnTo>
                    <a:pt x="2465070" y="1270"/>
                  </a:lnTo>
                  <a:lnTo>
                    <a:pt x="2465070" y="0"/>
                  </a:lnTo>
                  <a:close/>
                </a:path>
              </a:pathLst>
            </a:custGeom>
            <a:solidFill>
              <a:srgbClr val="FFB17D"/>
            </a:solidFill>
          </p:spPr>
          <p:txBody>
            <a:bodyPr wrap="square" lIns="0" tIns="0" rIns="0" bIns="0" rtlCol="0"/>
            <a:lstStyle/>
            <a:p>
              <a:endParaRPr/>
            </a:p>
          </p:txBody>
        </p:sp>
        <p:sp>
          <p:nvSpPr>
            <p:cNvPr id="136" name="object 136"/>
            <p:cNvSpPr/>
            <p:nvPr/>
          </p:nvSpPr>
          <p:spPr>
            <a:xfrm>
              <a:off x="3025140" y="2311399"/>
              <a:ext cx="2462530" cy="341630"/>
            </a:xfrm>
            <a:custGeom>
              <a:avLst/>
              <a:gdLst/>
              <a:ahLst/>
              <a:cxnLst/>
              <a:rect l="l" t="t" r="r" b="b"/>
              <a:pathLst>
                <a:path w="2462529" h="341630">
                  <a:moveTo>
                    <a:pt x="2462530" y="0"/>
                  </a:moveTo>
                  <a:lnTo>
                    <a:pt x="0" y="0"/>
                  </a:lnTo>
                  <a:lnTo>
                    <a:pt x="0" y="1270"/>
                  </a:lnTo>
                  <a:lnTo>
                    <a:pt x="2461260" y="1270"/>
                  </a:lnTo>
                  <a:lnTo>
                    <a:pt x="2461260" y="340360"/>
                  </a:lnTo>
                  <a:lnTo>
                    <a:pt x="0" y="340360"/>
                  </a:lnTo>
                  <a:lnTo>
                    <a:pt x="0" y="341630"/>
                  </a:lnTo>
                  <a:lnTo>
                    <a:pt x="2462530" y="341630"/>
                  </a:lnTo>
                  <a:lnTo>
                    <a:pt x="2462530" y="340360"/>
                  </a:lnTo>
                  <a:lnTo>
                    <a:pt x="2462530" y="1270"/>
                  </a:lnTo>
                  <a:lnTo>
                    <a:pt x="2462530" y="0"/>
                  </a:lnTo>
                  <a:close/>
                </a:path>
              </a:pathLst>
            </a:custGeom>
            <a:solidFill>
              <a:srgbClr val="FFB07C"/>
            </a:solidFill>
          </p:spPr>
          <p:txBody>
            <a:bodyPr wrap="square" lIns="0" tIns="0" rIns="0" bIns="0" rtlCol="0"/>
            <a:lstStyle/>
            <a:p>
              <a:endParaRPr/>
            </a:p>
          </p:txBody>
        </p:sp>
        <p:sp>
          <p:nvSpPr>
            <p:cNvPr id="137" name="object 137"/>
            <p:cNvSpPr/>
            <p:nvPr/>
          </p:nvSpPr>
          <p:spPr>
            <a:xfrm>
              <a:off x="3025140" y="2312669"/>
              <a:ext cx="2461260" cy="339090"/>
            </a:xfrm>
            <a:custGeom>
              <a:avLst/>
              <a:gdLst/>
              <a:ahLst/>
              <a:cxnLst/>
              <a:rect l="l" t="t" r="r" b="b"/>
              <a:pathLst>
                <a:path w="2461260" h="339089">
                  <a:moveTo>
                    <a:pt x="2461260" y="0"/>
                  </a:moveTo>
                  <a:lnTo>
                    <a:pt x="2459990" y="0"/>
                  </a:lnTo>
                  <a:lnTo>
                    <a:pt x="2459990" y="1270"/>
                  </a:lnTo>
                  <a:lnTo>
                    <a:pt x="2459990" y="337820"/>
                  </a:lnTo>
                  <a:lnTo>
                    <a:pt x="2540" y="337820"/>
                  </a:lnTo>
                  <a:lnTo>
                    <a:pt x="2540" y="1270"/>
                  </a:lnTo>
                  <a:lnTo>
                    <a:pt x="2459990" y="1270"/>
                  </a:lnTo>
                  <a:lnTo>
                    <a:pt x="2459990" y="0"/>
                  </a:lnTo>
                  <a:lnTo>
                    <a:pt x="0" y="0"/>
                  </a:lnTo>
                  <a:lnTo>
                    <a:pt x="0" y="1270"/>
                  </a:lnTo>
                  <a:lnTo>
                    <a:pt x="0" y="337820"/>
                  </a:lnTo>
                  <a:lnTo>
                    <a:pt x="0" y="339090"/>
                  </a:lnTo>
                  <a:lnTo>
                    <a:pt x="2461260" y="339090"/>
                  </a:lnTo>
                  <a:lnTo>
                    <a:pt x="2461260" y="337820"/>
                  </a:lnTo>
                  <a:lnTo>
                    <a:pt x="2461260" y="1270"/>
                  </a:lnTo>
                  <a:lnTo>
                    <a:pt x="2461260" y="0"/>
                  </a:lnTo>
                  <a:close/>
                </a:path>
              </a:pathLst>
            </a:custGeom>
            <a:solidFill>
              <a:srgbClr val="FFB07B"/>
            </a:solidFill>
          </p:spPr>
          <p:txBody>
            <a:bodyPr wrap="square" lIns="0" tIns="0" rIns="0" bIns="0" rtlCol="0"/>
            <a:lstStyle/>
            <a:p>
              <a:endParaRPr/>
            </a:p>
          </p:txBody>
        </p:sp>
        <p:sp>
          <p:nvSpPr>
            <p:cNvPr id="138" name="object 138"/>
            <p:cNvSpPr/>
            <p:nvPr/>
          </p:nvSpPr>
          <p:spPr>
            <a:xfrm>
              <a:off x="3027680" y="2313939"/>
              <a:ext cx="2457450" cy="336550"/>
            </a:xfrm>
            <a:custGeom>
              <a:avLst/>
              <a:gdLst/>
              <a:ahLst/>
              <a:cxnLst/>
              <a:rect l="l" t="t" r="r" b="b"/>
              <a:pathLst>
                <a:path w="2457450" h="336550">
                  <a:moveTo>
                    <a:pt x="2457450" y="0"/>
                  </a:moveTo>
                  <a:lnTo>
                    <a:pt x="2454910" y="0"/>
                  </a:lnTo>
                  <a:lnTo>
                    <a:pt x="2454910" y="1270"/>
                  </a:lnTo>
                  <a:lnTo>
                    <a:pt x="2454910" y="335280"/>
                  </a:lnTo>
                  <a:lnTo>
                    <a:pt x="1270" y="335280"/>
                  </a:lnTo>
                  <a:lnTo>
                    <a:pt x="1270" y="1270"/>
                  </a:lnTo>
                  <a:lnTo>
                    <a:pt x="2454910" y="1270"/>
                  </a:lnTo>
                  <a:lnTo>
                    <a:pt x="2454910" y="0"/>
                  </a:lnTo>
                  <a:lnTo>
                    <a:pt x="0" y="0"/>
                  </a:lnTo>
                  <a:lnTo>
                    <a:pt x="0" y="1270"/>
                  </a:lnTo>
                  <a:lnTo>
                    <a:pt x="0" y="335280"/>
                  </a:lnTo>
                  <a:lnTo>
                    <a:pt x="0" y="336550"/>
                  </a:lnTo>
                  <a:lnTo>
                    <a:pt x="2457450" y="336550"/>
                  </a:lnTo>
                  <a:lnTo>
                    <a:pt x="2457450" y="335280"/>
                  </a:lnTo>
                  <a:lnTo>
                    <a:pt x="2457450" y="1270"/>
                  </a:lnTo>
                  <a:lnTo>
                    <a:pt x="2457450" y="0"/>
                  </a:lnTo>
                  <a:close/>
                </a:path>
              </a:pathLst>
            </a:custGeom>
            <a:solidFill>
              <a:srgbClr val="FFAF7A"/>
            </a:solidFill>
          </p:spPr>
          <p:txBody>
            <a:bodyPr wrap="square" lIns="0" tIns="0" rIns="0" bIns="0" rtlCol="0"/>
            <a:lstStyle/>
            <a:p>
              <a:endParaRPr/>
            </a:p>
          </p:txBody>
        </p:sp>
        <p:sp>
          <p:nvSpPr>
            <p:cNvPr id="139" name="object 139"/>
            <p:cNvSpPr/>
            <p:nvPr/>
          </p:nvSpPr>
          <p:spPr>
            <a:xfrm>
              <a:off x="3028950" y="2315209"/>
              <a:ext cx="2453640" cy="334010"/>
            </a:xfrm>
            <a:custGeom>
              <a:avLst/>
              <a:gdLst/>
              <a:ahLst/>
              <a:cxnLst/>
              <a:rect l="l" t="t" r="r" b="b"/>
              <a:pathLst>
                <a:path w="2453640" h="334010">
                  <a:moveTo>
                    <a:pt x="2453640" y="0"/>
                  </a:moveTo>
                  <a:lnTo>
                    <a:pt x="2452370" y="0"/>
                  </a:lnTo>
                  <a:lnTo>
                    <a:pt x="2452370" y="1270"/>
                  </a:lnTo>
                  <a:lnTo>
                    <a:pt x="2452370" y="332740"/>
                  </a:lnTo>
                  <a:lnTo>
                    <a:pt x="1270" y="332740"/>
                  </a:lnTo>
                  <a:lnTo>
                    <a:pt x="1270" y="1270"/>
                  </a:lnTo>
                  <a:lnTo>
                    <a:pt x="2452370" y="1270"/>
                  </a:lnTo>
                  <a:lnTo>
                    <a:pt x="2452370" y="0"/>
                  </a:lnTo>
                  <a:lnTo>
                    <a:pt x="0" y="0"/>
                  </a:lnTo>
                  <a:lnTo>
                    <a:pt x="0" y="1270"/>
                  </a:lnTo>
                  <a:lnTo>
                    <a:pt x="0" y="332740"/>
                  </a:lnTo>
                  <a:lnTo>
                    <a:pt x="0" y="334010"/>
                  </a:lnTo>
                  <a:lnTo>
                    <a:pt x="2453640" y="334010"/>
                  </a:lnTo>
                  <a:lnTo>
                    <a:pt x="2453640" y="332740"/>
                  </a:lnTo>
                  <a:lnTo>
                    <a:pt x="2453640" y="1270"/>
                  </a:lnTo>
                  <a:lnTo>
                    <a:pt x="2453640" y="0"/>
                  </a:lnTo>
                  <a:close/>
                </a:path>
              </a:pathLst>
            </a:custGeom>
            <a:solidFill>
              <a:srgbClr val="FFAF79"/>
            </a:solidFill>
          </p:spPr>
          <p:txBody>
            <a:bodyPr wrap="square" lIns="0" tIns="0" rIns="0" bIns="0" rtlCol="0"/>
            <a:lstStyle/>
            <a:p>
              <a:endParaRPr/>
            </a:p>
          </p:txBody>
        </p:sp>
        <p:sp>
          <p:nvSpPr>
            <p:cNvPr id="140" name="object 140"/>
            <p:cNvSpPr/>
            <p:nvPr/>
          </p:nvSpPr>
          <p:spPr>
            <a:xfrm>
              <a:off x="3030220" y="2316479"/>
              <a:ext cx="2451100" cy="331470"/>
            </a:xfrm>
            <a:custGeom>
              <a:avLst/>
              <a:gdLst/>
              <a:ahLst/>
              <a:cxnLst/>
              <a:rect l="l" t="t" r="r" b="b"/>
              <a:pathLst>
                <a:path w="2451100" h="331469">
                  <a:moveTo>
                    <a:pt x="2451100" y="0"/>
                  </a:moveTo>
                  <a:lnTo>
                    <a:pt x="2449830" y="0"/>
                  </a:lnTo>
                  <a:lnTo>
                    <a:pt x="2449830" y="1270"/>
                  </a:lnTo>
                  <a:lnTo>
                    <a:pt x="2449830" y="330200"/>
                  </a:lnTo>
                  <a:lnTo>
                    <a:pt x="1270" y="330200"/>
                  </a:lnTo>
                  <a:lnTo>
                    <a:pt x="1270" y="1270"/>
                  </a:lnTo>
                  <a:lnTo>
                    <a:pt x="2449830" y="1270"/>
                  </a:lnTo>
                  <a:lnTo>
                    <a:pt x="2449830" y="0"/>
                  </a:lnTo>
                  <a:lnTo>
                    <a:pt x="0" y="0"/>
                  </a:lnTo>
                  <a:lnTo>
                    <a:pt x="0" y="1270"/>
                  </a:lnTo>
                  <a:lnTo>
                    <a:pt x="0" y="330200"/>
                  </a:lnTo>
                  <a:lnTo>
                    <a:pt x="0" y="331470"/>
                  </a:lnTo>
                  <a:lnTo>
                    <a:pt x="2451100" y="331470"/>
                  </a:lnTo>
                  <a:lnTo>
                    <a:pt x="2451100" y="330200"/>
                  </a:lnTo>
                  <a:lnTo>
                    <a:pt x="2451100" y="1270"/>
                  </a:lnTo>
                  <a:lnTo>
                    <a:pt x="2451100" y="0"/>
                  </a:lnTo>
                  <a:close/>
                </a:path>
              </a:pathLst>
            </a:custGeom>
            <a:solidFill>
              <a:srgbClr val="FFAE79"/>
            </a:solidFill>
          </p:spPr>
          <p:txBody>
            <a:bodyPr wrap="square" lIns="0" tIns="0" rIns="0" bIns="0" rtlCol="0"/>
            <a:lstStyle/>
            <a:p>
              <a:endParaRPr/>
            </a:p>
          </p:txBody>
        </p:sp>
        <p:sp>
          <p:nvSpPr>
            <p:cNvPr id="141" name="object 141"/>
            <p:cNvSpPr/>
            <p:nvPr/>
          </p:nvSpPr>
          <p:spPr>
            <a:xfrm>
              <a:off x="3031490" y="2317749"/>
              <a:ext cx="2448560" cy="328930"/>
            </a:xfrm>
            <a:custGeom>
              <a:avLst/>
              <a:gdLst/>
              <a:ahLst/>
              <a:cxnLst/>
              <a:rect l="l" t="t" r="r" b="b"/>
              <a:pathLst>
                <a:path w="2448560" h="328930">
                  <a:moveTo>
                    <a:pt x="2448560" y="0"/>
                  </a:moveTo>
                  <a:lnTo>
                    <a:pt x="2447290" y="0"/>
                  </a:lnTo>
                  <a:lnTo>
                    <a:pt x="2447290" y="1270"/>
                  </a:lnTo>
                  <a:lnTo>
                    <a:pt x="2447290" y="327660"/>
                  </a:lnTo>
                  <a:lnTo>
                    <a:pt x="1270" y="327660"/>
                  </a:lnTo>
                  <a:lnTo>
                    <a:pt x="1270" y="1270"/>
                  </a:lnTo>
                  <a:lnTo>
                    <a:pt x="2447290" y="1270"/>
                  </a:lnTo>
                  <a:lnTo>
                    <a:pt x="2447290" y="0"/>
                  </a:lnTo>
                  <a:lnTo>
                    <a:pt x="0" y="0"/>
                  </a:lnTo>
                  <a:lnTo>
                    <a:pt x="0" y="1270"/>
                  </a:lnTo>
                  <a:lnTo>
                    <a:pt x="0" y="327660"/>
                  </a:lnTo>
                  <a:lnTo>
                    <a:pt x="0" y="328930"/>
                  </a:lnTo>
                  <a:lnTo>
                    <a:pt x="2448560" y="328930"/>
                  </a:lnTo>
                  <a:lnTo>
                    <a:pt x="2448560" y="327660"/>
                  </a:lnTo>
                  <a:lnTo>
                    <a:pt x="2448560" y="1270"/>
                  </a:lnTo>
                  <a:lnTo>
                    <a:pt x="2448560" y="0"/>
                  </a:lnTo>
                  <a:close/>
                </a:path>
              </a:pathLst>
            </a:custGeom>
            <a:solidFill>
              <a:srgbClr val="FFAD78"/>
            </a:solidFill>
          </p:spPr>
          <p:txBody>
            <a:bodyPr wrap="square" lIns="0" tIns="0" rIns="0" bIns="0" rtlCol="0"/>
            <a:lstStyle/>
            <a:p>
              <a:endParaRPr/>
            </a:p>
          </p:txBody>
        </p:sp>
        <p:sp>
          <p:nvSpPr>
            <p:cNvPr id="142" name="object 142"/>
            <p:cNvSpPr/>
            <p:nvPr/>
          </p:nvSpPr>
          <p:spPr>
            <a:xfrm>
              <a:off x="3032760" y="2319019"/>
              <a:ext cx="2446020" cy="326390"/>
            </a:xfrm>
            <a:custGeom>
              <a:avLst/>
              <a:gdLst/>
              <a:ahLst/>
              <a:cxnLst/>
              <a:rect l="l" t="t" r="r" b="b"/>
              <a:pathLst>
                <a:path w="2446020" h="326389">
                  <a:moveTo>
                    <a:pt x="2446020" y="0"/>
                  </a:moveTo>
                  <a:lnTo>
                    <a:pt x="2444750" y="0"/>
                  </a:lnTo>
                  <a:lnTo>
                    <a:pt x="2444750" y="1270"/>
                  </a:lnTo>
                  <a:lnTo>
                    <a:pt x="2444750" y="325120"/>
                  </a:lnTo>
                  <a:lnTo>
                    <a:pt x="1270" y="325120"/>
                  </a:lnTo>
                  <a:lnTo>
                    <a:pt x="1270" y="1270"/>
                  </a:lnTo>
                  <a:lnTo>
                    <a:pt x="2444750" y="1270"/>
                  </a:lnTo>
                  <a:lnTo>
                    <a:pt x="2444750" y="0"/>
                  </a:lnTo>
                  <a:lnTo>
                    <a:pt x="0" y="0"/>
                  </a:lnTo>
                  <a:lnTo>
                    <a:pt x="0" y="1270"/>
                  </a:lnTo>
                  <a:lnTo>
                    <a:pt x="0" y="325120"/>
                  </a:lnTo>
                  <a:lnTo>
                    <a:pt x="0" y="326390"/>
                  </a:lnTo>
                  <a:lnTo>
                    <a:pt x="2446020" y="326390"/>
                  </a:lnTo>
                  <a:lnTo>
                    <a:pt x="2446020" y="325120"/>
                  </a:lnTo>
                  <a:lnTo>
                    <a:pt x="2446020" y="1270"/>
                  </a:lnTo>
                  <a:lnTo>
                    <a:pt x="2446020" y="0"/>
                  </a:lnTo>
                  <a:close/>
                </a:path>
              </a:pathLst>
            </a:custGeom>
            <a:solidFill>
              <a:srgbClr val="FFAD77"/>
            </a:solidFill>
          </p:spPr>
          <p:txBody>
            <a:bodyPr wrap="square" lIns="0" tIns="0" rIns="0" bIns="0" rtlCol="0"/>
            <a:lstStyle/>
            <a:p>
              <a:endParaRPr/>
            </a:p>
          </p:txBody>
        </p:sp>
        <p:sp>
          <p:nvSpPr>
            <p:cNvPr id="143" name="object 143"/>
            <p:cNvSpPr/>
            <p:nvPr/>
          </p:nvSpPr>
          <p:spPr>
            <a:xfrm>
              <a:off x="3034030" y="2320289"/>
              <a:ext cx="2443480" cy="323850"/>
            </a:xfrm>
            <a:custGeom>
              <a:avLst/>
              <a:gdLst/>
              <a:ahLst/>
              <a:cxnLst/>
              <a:rect l="l" t="t" r="r" b="b"/>
              <a:pathLst>
                <a:path w="2443479" h="323850">
                  <a:moveTo>
                    <a:pt x="2443480" y="0"/>
                  </a:moveTo>
                  <a:lnTo>
                    <a:pt x="2442210" y="0"/>
                  </a:lnTo>
                  <a:lnTo>
                    <a:pt x="2442210" y="1270"/>
                  </a:lnTo>
                  <a:lnTo>
                    <a:pt x="2442210" y="322580"/>
                  </a:lnTo>
                  <a:lnTo>
                    <a:pt x="1270" y="322580"/>
                  </a:lnTo>
                  <a:lnTo>
                    <a:pt x="1270" y="1270"/>
                  </a:lnTo>
                  <a:lnTo>
                    <a:pt x="2442210" y="1270"/>
                  </a:lnTo>
                  <a:lnTo>
                    <a:pt x="2442210" y="0"/>
                  </a:lnTo>
                  <a:lnTo>
                    <a:pt x="0" y="0"/>
                  </a:lnTo>
                  <a:lnTo>
                    <a:pt x="0" y="1270"/>
                  </a:lnTo>
                  <a:lnTo>
                    <a:pt x="0" y="322580"/>
                  </a:lnTo>
                  <a:lnTo>
                    <a:pt x="0" y="323850"/>
                  </a:lnTo>
                  <a:lnTo>
                    <a:pt x="2443480" y="323850"/>
                  </a:lnTo>
                  <a:lnTo>
                    <a:pt x="2443480" y="322580"/>
                  </a:lnTo>
                  <a:lnTo>
                    <a:pt x="2443480" y="1270"/>
                  </a:lnTo>
                  <a:lnTo>
                    <a:pt x="2443480" y="0"/>
                  </a:lnTo>
                  <a:close/>
                </a:path>
              </a:pathLst>
            </a:custGeom>
            <a:solidFill>
              <a:srgbClr val="FFAC76"/>
            </a:solidFill>
          </p:spPr>
          <p:txBody>
            <a:bodyPr wrap="square" lIns="0" tIns="0" rIns="0" bIns="0" rtlCol="0"/>
            <a:lstStyle/>
            <a:p>
              <a:endParaRPr/>
            </a:p>
          </p:txBody>
        </p:sp>
        <p:sp>
          <p:nvSpPr>
            <p:cNvPr id="144" name="object 144"/>
            <p:cNvSpPr/>
            <p:nvPr/>
          </p:nvSpPr>
          <p:spPr>
            <a:xfrm>
              <a:off x="3035300" y="2321559"/>
              <a:ext cx="2440940" cy="321310"/>
            </a:xfrm>
            <a:custGeom>
              <a:avLst/>
              <a:gdLst/>
              <a:ahLst/>
              <a:cxnLst/>
              <a:rect l="l" t="t" r="r" b="b"/>
              <a:pathLst>
                <a:path w="2440940" h="321310">
                  <a:moveTo>
                    <a:pt x="2440940" y="0"/>
                  </a:moveTo>
                  <a:lnTo>
                    <a:pt x="2439670" y="0"/>
                  </a:lnTo>
                  <a:lnTo>
                    <a:pt x="2439670" y="2540"/>
                  </a:lnTo>
                  <a:lnTo>
                    <a:pt x="2439670" y="320040"/>
                  </a:lnTo>
                  <a:lnTo>
                    <a:pt x="1270" y="320040"/>
                  </a:lnTo>
                  <a:lnTo>
                    <a:pt x="1270" y="2540"/>
                  </a:lnTo>
                  <a:lnTo>
                    <a:pt x="2439670" y="2540"/>
                  </a:lnTo>
                  <a:lnTo>
                    <a:pt x="2439670" y="0"/>
                  </a:lnTo>
                  <a:lnTo>
                    <a:pt x="0" y="0"/>
                  </a:lnTo>
                  <a:lnTo>
                    <a:pt x="0" y="2540"/>
                  </a:lnTo>
                  <a:lnTo>
                    <a:pt x="0" y="320040"/>
                  </a:lnTo>
                  <a:lnTo>
                    <a:pt x="0" y="321310"/>
                  </a:lnTo>
                  <a:lnTo>
                    <a:pt x="2440940" y="321310"/>
                  </a:lnTo>
                  <a:lnTo>
                    <a:pt x="2440940" y="320040"/>
                  </a:lnTo>
                  <a:lnTo>
                    <a:pt x="2440940" y="2540"/>
                  </a:lnTo>
                  <a:lnTo>
                    <a:pt x="2440940" y="0"/>
                  </a:lnTo>
                  <a:close/>
                </a:path>
              </a:pathLst>
            </a:custGeom>
            <a:solidFill>
              <a:srgbClr val="FFAC75"/>
            </a:solidFill>
          </p:spPr>
          <p:txBody>
            <a:bodyPr wrap="square" lIns="0" tIns="0" rIns="0" bIns="0" rtlCol="0"/>
            <a:lstStyle/>
            <a:p>
              <a:endParaRPr/>
            </a:p>
          </p:txBody>
        </p:sp>
        <p:sp>
          <p:nvSpPr>
            <p:cNvPr id="145" name="object 145"/>
            <p:cNvSpPr/>
            <p:nvPr/>
          </p:nvSpPr>
          <p:spPr>
            <a:xfrm>
              <a:off x="3036570" y="2324099"/>
              <a:ext cx="2438400" cy="317500"/>
            </a:xfrm>
            <a:custGeom>
              <a:avLst/>
              <a:gdLst/>
              <a:ahLst/>
              <a:cxnLst/>
              <a:rect l="l" t="t" r="r" b="b"/>
              <a:pathLst>
                <a:path w="2438400" h="317500">
                  <a:moveTo>
                    <a:pt x="2438400" y="0"/>
                  </a:moveTo>
                  <a:lnTo>
                    <a:pt x="2437130" y="0"/>
                  </a:lnTo>
                  <a:lnTo>
                    <a:pt x="2437130" y="1270"/>
                  </a:lnTo>
                  <a:lnTo>
                    <a:pt x="2437130" y="314960"/>
                  </a:lnTo>
                  <a:lnTo>
                    <a:pt x="1270" y="314960"/>
                  </a:lnTo>
                  <a:lnTo>
                    <a:pt x="1270" y="1270"/>
                  </a:lnTo>
                  <a:lnTo>
                    <a:pt x="2437130" y="1270"/>
                  </a:lnTo>
                  <a:lnTo>
                    <a:pt x="2437130" y="0"/>
                  </a:lnTo>
                  <a:lnTo>
                    <a:pt x="0" y="0"/>
                  </a:lnTo>
                  <a:lnTo>
                    <a:pt x="0" y="1270"/>
                  </a:lnTo>
                  <a:lnTo>
                    <a:pt x="0" y="314960"/>
                  </a:lnTo>
                  <a:lnTo>
                    <a:pt x="0" y="317500"/>
                  </a:lnTo>
                  <a:lnTo>
                    <a:pt x="2438400" y="317500"/>
                  </a:lnTo>
                  <a:lnTo>
                    <a:pt x="2438400" y="314960"/>
                  </a:lnTo>
                  <a:lnTo>
                    <a:pt x="2438400" y="1270"/>
                  </a:lnTo>
                  <a:lnTo>
                    <a:pt x="2438400" y="0"/>
                  </a:lnTo>
                  <a:close/>
                </a:path>
              </a:pathLst>
            </a:custGeom>
            <a:solidFill>
              <a:srgbClr val="FFAB74"/>
            </a:solidFill>
          </p:spPr>
          <p:txBody>
            <a:bodyPr wrap="square" lIns="0" tIns="0" rIns="0" bIns="0" rtlCol="0"/>
            <a:lstStyle/>
            <a:p>
              <a:endParaRPr/>
            </a:p>
          </p:txBody>
        </p:sp>
        <p:sp>
          <p:nvSpPr>
            <p:cNvPr id="146" name="object 146"/>
            <p:cNvSpPr/>
            <p:nvPr/>
          </p:nvSpPr>
          <p:spPr>
            <a:xfrm>
              <a:off x="3037840" y="2325369"/>
              <a:ext cx="2435860" cy="313690"/>
            </a:xfrm>
            <a:custGeom>
              <a:avLst/>
              <a:gdLst/>
              <a:ahLst/>
              <a:cxnLst/>
              <a:rect l="l" t="t" r="r" b="b"/>
              <a:pathLst>
                <a:path w="2435860" h="313689">
                  <a:moveTo>
                    <a:pt x="2435860" y="0"/>
                  </a:moveTo>
                  <a:lnTo>
                    <a:pt x="0" y="0"/>
                  </a:lnTo>
                  <a:lnTo>
                    <a:pt x="0" y="1270"/>
                  </a:lnTo>
                  <a:lnTo>
                    <a:pt x="0" y="313690"/>
                  </a:lnTo>
                  <a:lnTo>
                    <a:pt x="1270" y="313690"/>
                  </a:lnTo>
                  <a:lnTo>
                    <a:pt x="1270" y="1270"/>
                  </a:lnTo>
                  <a:lnTo>
                    <a:pt x="2434590" y="1270"/>
                  </a:lnTo>
                  <a:lnTo>
                    <a:pt x="2434590" y="313690"/>
                  </a:lnTo>
                  <a:lnTo>
                    <a:pt x="2435860" y="313690"/>
                  </a:lnTo>
                  <a:lnTo>
                    <a:pt x="2435860" y="1270"/>
                  </a:lnTo>
                  <a:lnTo>
                    <a:pt x="2435860" y="0"/>
                  </a:lnTo>
                  <a:close/>
                </a:path>
              </a:pathLst>
            </a:custGeom>
            <a:solidFill>
              <a:srgbClr val="FFAB73"/>
            </a:solidFill>
          </p:spPr>
          <p:txBody>
            <a:bodyPr wrap="square" lIns="0" tIns="0" rIns="0" bIns="0" rtlCol="0"/>
            <a:lstStyle/>
            <a:p>
              <a:endParaRPr/>
            </a:p>
          </p:txBody>
        </p:sp>
        <p:sp>
          <p:nvSpPr>
            <p:cNvPr id="147" name="object 147"/>
            <p:cNvSpPr/>
            <p:nvPr/>
          </p:nvSpPr>
          <p:spPr>
            <a:xfrm>
              <a:off x="3039110" y="2326639"/>
              <a:ext cx="2433320" cy="312420"/>
            </a:xfrm>
            <a:custGeom>
              <a:avLst/>
              <a:gdLst/>
              <a:ahLst/>
              <a:cxnLst/>
              <a:rect l="l" t="t" r="r" b="b"/>
              <a:pathLst>
                <a:path w="2433320" h="312419">
                  <a:moveTo>
                    <a:pt x="2433320" y="0"/>
                  </a:moveTo>
                  <a:lnTo>
                    <a:pt x="2432050" y="0"/>
                  </a:lnTo>
                  <a:lnTo>
                    <a:pt x="2432050" y="1270"/>
                  </a:lnTo>
                  <a:lnTo>
                    <a:pt x="2432050" y="309880"/>
                  </a:lnTo>
                  <a:lnTo>
                    <a:pt x="1270" y="309880"/>
                  </a:lnTo>
                  <a:lnTo>
                    <a:pt x="1270" y="1270"/>
                  </a:lnTo>
                  <a:lnTo>
                    <a:pt x="2432050" y="1270"/>
                  </a:lnTo>
                  <a:lnTo>
                    <a:pt x="2432050" y="0"/>
                  </a:lnTo>
                  <a:lnTo>
                    <a:pt x="0" y="0"/>
                  </a:lnTo>
                  <a:lnTo>
                    <a:pt x="0" y="1270"/>
                  </a:lnTo>
                  <a:lnTo>
                    <a:pt x="0" y="309880"/>
                  </a:lnTo>
                  <a:lnTo>
                    <a:pt x="0" y="312420"/>
                  </a:lnTo>
                  <a:lnTo>
                    <a:pt x="2433320" y="312420"/>
                  </a:lnTo>
                  <a:lnTo>
                    <a:pt x="2433320" y="309880"/>
                  </a:lnTo>
                  <a:lnTo>
                    <a:pt x="2433320" y="1270"/>
                  </a:lnTo>
                  <a:lnTo>
                    <a:pt x="2433320" y="0"/>
                  </a:lnTo>
                  <a:close/>
                </a:path>
              </a:pathLst>
            </a:custGeom>
            <a:solidFill>
              <a:srgbClr val="FFAB71"/>
            </a:solidFill>
          </p:spPr>
          <p:txBody>
            <a:bodyPr wrap="square" lIns="0" tIns="0" rIns="0" bIns="0" rtlCol="0"/>
            <a:lstStyle/>
            <a:p>
              <a:endParaRPr/>
            </a:p>
          </p:txBody>
        </p:sp>
        <p:sp>
          <p:nvSpPr>
            <p:cNvPr id="148" name="object 148"/>
            <p:cNvSpPr/>
            <p:nvPr/>
          </p:nvSpPr>
          <p:spPr>
            <a:xfrm>
              <a:off x="3040380" y="2327909"/>
              <a:ext cx="2430780" cy="308610"/>
            </a:xfrm>
            <a:custGeom>
              <a:avLst/>
              <a:gdLst/>
              <a:ahLst/>
              <a:cxnLst/>
              <a:rect l="l" t="t" r="r" b="b"/>
              <a:pathLst>
                <a:path w="2430779" h="308610">
                  <a:moveTo>
                    <a:pt x="2430780" y="0"/>
                  </a:moveTo>
                  <a:lnTo>
                    <a:pt x="2429510" y="0"/>
                  </a:lnTo>
                  <a:lnTo>
                    <a:pt x="2429510" y="1270"/>
                  </a:lnTo>
                  <a:lnTo>
                    <a:pt x="2429510" y="307340"/>
                  </a:lnTo>
                  <a:lnTo>
                    <a:pt x="2540" y="307340"/>
                  </a:lnTo>
                  <a:lnTo>
                    <a:pt x="2540" y="1270"/>
                  </a:lnTo>
                  <a:lnTo>
                    <a:pt x="2429510" y="1270"/>
                  </a:lnTo>
                  <a:lnTo>
                    <a:pt x="2429510" y="0"/>
                  </a:lnTo>
                  <a:lnTo>
                    <a:pt x="0" y="0"/>
                  </a:lnTo>
                  <a:lnTo>
                    <a:pt x="0" y="1270"/>
                  </a:lnTo>
                  <a:lnTo>
                    <a:pt x="0" y="307340"/>
                  </a:lnTo>
                  <a:lnTo>
                    <a:pt x="0" y="308610"/>
                  </a:lnTo>
                  <a:lnTo>
                    <a:pt x="2430780" y="308610"/>
                  </a:lnTo>
                  <a:lnTo>
                    <a:pt x="2430780" y="307340"/>
                  </a:lnTo>
                  <a:lnTo>
                    <a:pt x="2430780" y="1270"/>
                  </a:lnTo>
                  <a:lnTo>
                    <a:pt x="2430780" y="0"/>
                  </a:lnTo>
                  <a:close/>
                </a:path>
              </a:pathLst>
            </a:custGeom>
            <a:solidFill>
              <a:srgbClr val="FFAA70"/>
            </a:solidFill>
          </p:spPr>
          <p:txBody>
            <a:bodyPr wrap="square" lIns="0" tIns="0" rIns="0" bIns="0" rtlCol="0"/>
            <a:lstStyle/>
            <a:p>
              <a:endParaRPr/>
            </a:p>
          </p:txBody>
        </p:sp>
        <p:sp>
          <p:nvSpPr>
            <p:cNvPr id="149" name="object 149"/>
            <p:cNvSpPr/>
            <p:nvPr/>
          </p:nvSpPr>
          <p:spPr>
            <a:xfrm>
              <a:off x="3042920" y="2329179"/>
              <a:ext cx="2426970" cy="306070"/>
            </a:xfrm>
            <a:custGeom>
              <a:avLst/>
              <a:gdLst/>
              <a:ahLst/>
              <a:cxnLst/>
              <a:rect l="l" t="t" r="r" b="b"/>
              <a:pathLst>
                <a:path w="2426970" h="306069">
                  <a:moveTo>
                    <a:pt x="2426970" y="0"/>
                  </a:moveTo>
                  <a:lnTo>
                    <a:pt x="2425700" y="0"/>
                  </a:lnTo>
                  <a:lnTo>
                    <a:pt x="2425700" y="1270"/>
                  </a:lnTo>
                  <a:lnTo>
                    <a:pt x="2425700" y="304800"/>
                  </a:lnTo>
                  <a:lnTo>
                    <a:pt x="1270" y="304800"/>
                  </a:lnTo>
                  <a:lnTo>
                    <a:pt x="1270" y="1270"/>
                  </a:lnTo>
                  <a:lnTo>
                    <a:pt x="2425700" y="1270"/>
                  </a:lnTo>
                  <a:lnTo>
                    <a:pt x="2425700" y="0"/>
                  </a:lnTo>
                  <a:lnTo>
                    <a:pt x="0" y="0"/>
                  </a:lnTo>
                  <a:lnTo>
                    <a:pt x="0" y="1270"/>
                  </a:lnTo>
                  <a:lnTo>
                    <a:pt x="0" y="304800"/>
                  </a:lnTo>
                  <a:lnTo>
                    <a:pt x="0" y="306070"/>
                  </a:lnTo>
                  <a:lnTo>
                    <a:pt x="2426970" y="306070"/>
                  </a:lnTo>
                  <a:lnTo>
                    <a:pt x="2426970" y="304800"/>
                  </a:lnTo>
                  <a:lnTo>
                    <a:pt x="2426970" y="1270"/>
                  </a:lnTo>
                  <a:lnTo>
                    <a:pt x="2426970" y="0"/>
                  </a:lnTo>
                  <a:close/>
                </a:path>
              </a:pathLst>
            </a:custGeom>
            <a:solidFill>
              <a:srgbClr val="FFAA6F"/>
            </a:solidFill>
          </p:spPr>
          <p:txBody>
            <a:bodyPr wrap="square" lIns="0" tIns="0" rIns="0" bIns="0" rtlCol="0"/>
            <a:lstStyle/>
            <a:p>
              <a:endParaRPr/>
            </a:p>
          </p:txBody>
        </p:sp>
        <p:sp>
          <p:nvSpPr>
            <p:cNvPr id="150" name="object 150"/>
            <p:cNvSpPr/>
            <p:nvPr/>
          </p:nvSpPr>
          <p:spPr>
            <a:xfrm>
              <a:off x="3044190" y="2330449"/>
              <a:ext cx="2424430" cy="303530"/>
            </a:xfrm>
            <a:custGeom>
              <a:avLst/>
              <a:gdLst/>
              <a:ahLst/>
              <a:cxnLst/>
              <a:rect l="l" t="t" r="r" b="b"/>
              <a:pathLst>
                <a:path w="2424429" h="303530">
                  <a:moveTo>
                    <a:pt x="2424430" y="0"/>
                  </a:moveTo>
                  <a:lnTo>
                    <a:pt x="2421890" y="0"/>
                  </a:lnTo>
                  <a:lnTo>
                    <a:pt x="2421890" y="1270"/>
                  </a:lnTo>
                  <a:lnTo>
                    <a:pt x="2421890" y="302260"/>
                  </a:lnTo>
                  <a:lnTo>
                    <a:pt x="1270" y="302260"/>
                  </a:lnTo>
                  <a:lnTo>
                    <a:pt x="1270" y="1270"/>
                  </a:lnTo>
                  <a:lnTo>
                    <a:pt x="2421890" y="1270"/>
                  </a:lnTo>
                  <a:lnTo>
                    <a:pt x="2421890" y="0"/>
                  </a:lnTo>
                  <a:lnTo>
                    <a:pt x="0" y="0"/>
                  </a:lnTo>
                  <a:lnTo>
                    <a:pt x="0" y="1270"/>
                  </a:lnTo>
                  <a:lnTo>
                    <a:pt x="0" y="302260"/>
                  </a:lnTo>
                  <a:lnTo>
                    <a:pt x="0" y="303530"/>
                  </a:lnTo>
                  <a:lnTo>
                    <a:pt x="2424430" y="303530"/>
                  </a:lnTo>
                  <a:lnTo>
                    <a:pt x="2424430" y="302260"/>
                  </a:lnTo>
                  <a:lnTo>
                    <a:pt x="2424430" y="1270"/>
                  </a:lnTo>
                  <a:lnTo>
                    <a:pt x="2424430" y="0"/>
                  </a:lnTo>
                  <a:close/>
                </a:path>
              </a:pathLst>
            </a:custGeom>
            <a:solidFill>
              <a:srgbClr val="FFA96E"/>
            </a:solidFill>
          </p:spPr>
          <p:txBody>
            <a:bodyPr wrap="square" lIns="0" tIns="0" rIns="0" bIns="0" rtlCol="0"/>
            <a:lstStyle/>
            <a:p>
              <a:endParaRPr/>
            </a:p>
          </p:txBody>
        </p:sp>
        <p:sp>
          <p:nvSpPr>
            <p:cNvPr id="151" name="object 151"/>
            <p:cNvSpPr/>
            <p:nvPr/>
          </p:nvSpPr>
          <p:spPr>
            <a:xfrm>
              <a:off x="3045460" y="2331719"/>
              <a:ext cx="2420620" cy="300990"/>
            </a:xfrm>
            <a:custGeom>
              <a:avLst/>
              <a:gdLst/>
              <a:ahLst/>
              <a:cxnLst/>
              <a:rect l="l" t="t" r="r" b="b"/>
              <a:pathLst>
                <a:path w="2420620" h="300989">
                  <a:moveTo>
                    <a:pt x="2420620" y="0"/>
                  </a:moveTo>
                  <a:lnTo>
                    <a:pt x="0" y="0"/>
                  </a:lnTo>
                  <a:lnTo>
                    <a:pt x="0" y="1270"/>
                  </a:lnTo>
                  <a:lnTo>
                    <a:pt x="0" y="299720"/>
                  </a:lnTo>
                  <a:lnTo>
                    <a:pt x="0" y="300990"/>
                  </a:lnTo>
                  <a:lnTo>
                    <a:pt x="2420620" y="300990"/>
                  </a:lnTo>
                  <a:lnTo>
                    <a:pt x="2420620" y="299720"/>
                  </a:lnTo>
                  <a:lnTo>
                    <a:pt x="1270" y="299720"/>
                  </a:lnTo>
                  <a:lnTo>
                    <a:pt x="1270" y="1270"/>
                  </a:lnTo>
                  <a:lnTo>
                    <a:pt x="2420620" y="1270"/>
                  </a:lnTo>
                  <a:lnTo>
                    <a:pt x="2420620" y="0"/>
                  </a:lnTo>
                  <a:close/>
                </a:path>
              </a:pathLst>
            </a:custGeom>
            <a:solidFill>
              <a:srgbClr val="FFA86D"/>
            </a:solidFill>
          </p:spPr>
          <p:txBody>
            <a:bodyPr wrap="square" lIns="0" tIns="0" rIns="0" bIns="0" rtlCol="0"/>
            <a:lstStyle/>
            <a:p>
              <a:endParaRPr/>
            </a:p>
          </p:txBody>
        </p:sp>
        <p:sp>
          <p:nvSpPr>
            <p:cNvPr id="152" name="object 152"/>
            <p:cNvSpPr/>
            <p:nvPr/>
          </p:nvSpPr>
          <p:spPr>
            <a:xfrm>
              <a:off x="3046730" y="2332989"/>
              <a:ext cx="2419350" cy="298450"/>
            </a:xfrm>
            <a:custGeom>
              <a:avLst/>
              <a:gdLst/>
              <a:ahLst/>
              <a:cxnLst/>
              <a:rect l="l" t="t" r="r" b="b"/>
              <a:pathLst>
                <a:path w="2419350" h="298450">
                  <a:moveTo>
                    <a:pt x="2419350" y="0"/>
                  </a:moveTo>
                  <a:lnTo>
                    <a:pt x="2416810" y="0"/>
                  </a:lnTo>
                  <a:lnTo>
                    <a:pt x="2416810" y="1270"/>
                  </a:lnTo>
                  <a:lnTo>
                    <a:pt x="2416810" y="297180"/>
                  </a:lnTo>
                  <a:lnTo>
                    <a:pt x="1270" y="297180"/>
                  </a:lnTo>
                  <a:lnTo>
                    <a:pt x="1270" y="1270"/>
                  </a:lnTo>
                  <a:lnTo>
                    <a:pt x="2416810" y="1270"/>
                  </a:lnTo>
                  <a:lnTo>
                    <a:pt x="2416810" y="0"/>
                  </a:lnTo>
                  <a:lnTo>
                    <a:pt x="0" y="0"/>
                  </a:lnTo>
                  <a:lnTo>
                    <a:pt x="0" y="1270"/>
                  </a:lnTo>
                  <a:lnTo>
                    <a:pt x="0" y="297180"/>
                  </a:lnTo>
                  <a:lnTo>
                    <a:pt x="0" y="298450"/>
                  </a:lnTo>
                  <a:lnTo>
                    <a:pt x="2419350" y="298450"/>
                  </a:lnTo>
                  <a:lnTo>
                    <a:pt x="2419350" y="297180"/>
                  </a:lnTo>
                  <a:lnTo>
                    <a:pt x="2419350" y="1270"/>
                  </a:lnTo>
                  <a:lnTo>
                    <a:pt x="2419350" y="0"/>
                  </a:lnTo>
                  <a:close/>
                </a:path>
              </a:pathLst>
            </a:custGeom>
            <a:solidFill>
              <a:srgbClr val="FFA86C"/>
            </a:solidFill>
          </p:spPr>
          <p:txBody>
            <a:bodyPr wrap="square" lIns="0" tIns="0" rIns="0" bIns="0" rtlCol="0"/>
            <a:lstStyle/>
            <a:p>
              <a:endParaRPr/>
            </a:p>
          </p:txBody>
        </p:sp>
        <p:sp>
          <p:nvSpPr>
            <p:cNvPr id="153" name="object 153"/>
            <p:cNvSpPr/>
            <p:nvPr/>
          </p:nvSpPr>
          <p:spPr>
            <a:xfrm>
              <a:off x="3048000" y="2334259"/>
              <a:ext cx="2415540" cy="295910"/>
            </a:xfrm>
            <a:custGeom>
              <a:avLst/>
              <a:gdLst/>
              <a:ahLst/>
              <a:cxnLst/>
              <a:rect l="l" t="t" r="r" b="b"/>
              <a:pathLst>
                <a:path w="2415540" h="295910">
                  <a:moveTo>
                    <a:pt x="2415540" y="0"/>
                  </a:moveTo>
                  <a:lnTo>
                    <a:pt x="2414270" y="0"/>
                  </a:lnTo>
                  <a:lnTo>
                    <a:pt x="2414270" y="1270"/>
                  </a:lnTo>
                  <a:lnTo>
                    <a:pt x="2414270" y="294640"/>
                  </a:lnTo>
                  <a:lnTo>
                    <a:pt x="1270" y="294640"/>
                  </a:lnTo>
                  <a:lnTo>
                    <a:pt x="1270" y="1270"/>
                  </a:lnTo>
                  <a:lnTo>
                    <a:pt x="2414270" y="1270"/>
                  </a:lnTo>
                  <a:lnTo>
                    <a:pt x="2414270" y="0"/>
                  </a:lnTo>
                  <a:lnTo>
                    <a:pt x="0" y="0"/>
                  </a:lnTo>
                  <a:lnTo>
                    <a:pt x="0" y="1270"/>
                  </a:lnTo>
                  <a:lnTo>
                    <a:pt x="0" y="294640"/>
                  </a:lnTo>
                  <a:lnTo>
                    <a:pt x="0" y="295910"/>
                  </a:lnTo>
                  <a:lnTo>
                    <a:pt x="2415540" y="295910"/>
                  </a:lnTo>
                  <a:lnTo>
                    <a:pt x="2415540" y="294640"/>
                  </a:lnTo>
                  <a:lnTo>
                    <a:pt x="2415540" y="1270"/>
                  </a:lnTo>
                  <a:lnTo>
                    <a:pt x="2415540" y="0"/>
                  </a:lnTo>
                  <a:close/>
                </a:path>
              </a:pathLst>
            </a:custGeom>
            <a:solidFill>
              <a:srgbClr val="FFA76C"/>
            </a:solidFill>
          </p:spPr>
          <p:txBody>
            <a:bodyPr wrap="square" lIns="0" tIns="0" rIns="0" bIns="0" rtlCol="0"/>
            <a:lstStyle/>
            <a:p>
              <a:endParaRPr/>
            </a:p>
          </p:txBody>
        </p:sp>
        <p:sp>
          <p:nvSpPr>
            <p:cNvPr id="154" name="object 154"/>
            <p:cNvSpPr/>
            <p:nvPr/>
          </p:nvSpPr>
          <p:spPr>
            <a:xfrm>
              <a:off x="3049270" y="2335529"/>
              <a:ext cx="2413000" cy="293370"/>
            </a:xfrm>
            <a:custGeom>
              <a:avLst/>
              <a:gdLst/>
              <a:ahLst/>
              <a:cxnLst/>
              <a:rect l="l" t="t" r="r" b="b"/>
              <a:pathLst>
                <a:path w="2413000" h="293369">
                  <a:moveTo>
                    <a:pt x="2413000" y="0"/>
                  </a:moveTo>
                  <a:lnTo>
                    <a:pt x="2411730" y="0"/>
                  </a:lnTo>
                  <a:lnTo>
                    <a:pt x="2411730" y="1270"/>
                  </a:lnTo>
                  <a:lnTo>
                    <a:pt x="2411730" y="292100"/>
                  </a:lnTo>
                  <a:lnTo>
                    <a:pt x="1270" y="292100"/>
                  </a:lnTo>
                  <a:lnTo>
                    <a:pt x="1270" y="1270"/>
                  </a:lnTo>
                  <a:lnTo>
                    <a:pt x="2411730" y="1270"/>
                  </a:lnTo>
                  <a:lnTo>
                    <a:pt x="2411730" y="0"/>
                  </a:lnTo>
                  <a:lnTo>
                    <a:pt x="0" y="0"/>
                  </a:lnTo>
                  <a:lnTo>
                    <a:pt x="0" y="1270"/>
                  </a:lnTo>
                  <a:lnTo>
                    <a:pt x="0" y="292100"/>
                  </a:lnTo>
                  <a:lnTo>
                    <a:pt x="0" y="293370"/>
                  </a:lnTo>
                  <a:lnTo>
                    <a:pt x="2413000" y="293370"/>
                  </a:lnTo>
                  <a:lnTo>
                    <a:pt x="2413000" y="292100"/>
                  </a:lnTo>
                  <a:lnTo>
                    <a:pt x="2413000" y="1270"/>
                  </a:lnTo>
                  <a:lnTo>
                    <a:pt x="2413000" y="0"/>
                  </a:lnTo>
                  <a:close/>
                </a:path>
              </a:pathLst>
            </a:custGeom>
            <a:solidFill>
              <a:srgbClr val="FFA76B"/>
            </a:solidFill>
          </p:spPr>
          <p:txBody>
            <a:bodyPr wrap="square" lIns="0" tIns="0" rIns="0" bIns="0" rtlCol="0"/>
            <a:lstStyle/>
            <a:p>
              <a:endParaRPr/>
            </a:p>
          </p:txBody>
        </p:sp>
        <p:sp>
          <p:nvSpPr>
            <p:cNvPr id="155" name="object 155"/>
            <p:cNvSpPr/>
            <p:nvPr/>
          </p:nvSpPr>
          <p:spPr>
            <a:xfrm>
              <a:off x="3050540" y="2336799"/>
              <a:ext cx="2410460" cy="290830"/>
            </a:xfrm>
            <a:custGeom>
              <a:avLst/>
              <a:gdLst/>
              <a:ahLst/>
              <a:cxnLst/>
              <a:rect l="l" t="t" r="r" b="b"/>
              <a:pathLst>
                <a:path w="2410460" h="290830">
                  <a:moveTo>
                    <a:pt x="2410460" y="0"/>
                  </a:moveTo>
                  <a:lnTo>
                    <a:pt x="2409190" y="0"/>
                  </a:lnTo>
                  <a:lnTo>
                    <a:pt x="2409190" y="1270"/>
                  </a:lnTo>
                  <a:lnTo>
                    <a:pt x="2409190" y="289560"/>
                  </a:lnTo>
                  <a:lnTo>
                    <a:pt x="1270" y="289560"/>
                  </a:lnTo>
                  <a:lnTo>
                    <a:pt x="1270" y="1270"/>
                  </a:lnTo>
                  <a:lnTo>
                    <a:pt x="2409190" y="1270"/>
                  </a:lnTo>
                  <a:lnTo>
                    <a:pt x="2409190" y="0"/>
                  </a:lnTo>
                  <a:lnTo>
                    <a:pt x="0" y="0"/>
                  </a:lnTo>
                  <a:lnTo>
                    <a:pt x="0" y="1270"/>
                  </a:lnTo>
                  <a:lnTo>
                    <a:pt x="0" y="289560"/>
                  </a:lnTo>
                  <a:lnTo>
                    <a:pt x="0" y="290830"/>
                  </a:lnTo>
                  <a:lnTo>
                    <a:pt x="2410460" y="290830"/>
                  </a:lnTo>
                  <a:lnTo>
                    <a:pt x="2410460" y="289560"/>
                  </a:lnTo>
                  <a:lnTo>
                    <a:pt x="2410460" y="1270"/>
                  </a:lnTo>
                  <a:lnTo>
                    <a:pt x="2410460" y="0"/>
                  </a:lnTo>
                  <a:close/>
                </a:path>
              </a:pathLst>
            </a:custGeom>
            <a:solidFill>
              <a:srgbClr val="FFA66A"/>
            </a:solidFill>
          </p:spPr>
          <p:txBody>
            <a:bodyPr wrap="square" lIns="0" tIns="0" rIns="0" bIns="0" rtlCol="0"/>
            <a:lstStyle/>
            <a:p>
              <a:endParaRPr/>
            </a:p>
          </p:txBody>
        </p:sp>
        <p:sp>
          <p:nvSpPr>
            <p:cNvPr id="156" name="object 156"/>
            <p:cNvSpPr/>
            <p:nvPr/>
          </p:nvSpPr>
          <p:spPr>
            <a:xfrm>
              <a:off x="3051810" y="2338069"/>
              <a:ext cx="2407920" cy="288290"/>
            </a:xfrm>
            <a:custGeom>
              <a:avLst/>
              <a:gdLst/>
              <a:ahLst/>
              <a:cxnLst/>
              <a:rect l="l" t="t" r="r" b="b"/>
              <a:pathLst>
                <a:path w="2407920" h="288289">
                  <a:moveTo>
                    <a:pt x="2407920" y="0"/>
                  </a:moveTo>
                  <a:lnTo>
                    <a:pt x="2406650" y="0"/>
                  </a:lnTo>
                  <a:lnTo>
                    <a:pt x="2406650" y="1270"/>
                  </a:lnTo>
                  <a:lnTo>
                    <a:pt x="2406650" y="287020"/>
                  </a:lnTo>
                  <a:lnTo>
                    <a:pt x="1270" y="287020"/>
                  </a:lnTo>
                  <a:lnTo>
                    <a:pt x="1270" y="1270"/>
                  </a:lnTo>
                  <a:lnTo>
                    <a:pt x="2406650" y="1270"/>
                  </a:lnTo>
                  <a:lnTo>
                    <a:pt x="2406650" y="0"/>
                  </a:lnTo>
                  <a:lnTo>
                    <a:pt x="0" y="0"/>
                  </a:lnTo>
                  <a:lnTo>
                    <a:pt x="0" y="1270"/>
                  </a:lnTo>
                  <a:lnTo>
                    <a:pt x="0" y="287020"/>
                  </a:lnTo>
                  <a:lnTo>
                    <a:pt x="0" y="288290"/>
                  </a:lnTo>
                  <a:lnTo>
                    <a:pt x="2407920" y="288290"/>
                  </a:lnTo>
                  <a:lnTo>
                    <a:pt x="2407920" y="287020"/>
                  </a:lnTo>
                  <a:lnTo>
                    <a:pt x="2407920" y="1270"/>
                  </a:lnTo>
                  <a:lnTo>
                    <a:pt x="2407920" y="0"/>
                  </a:lnTo>
                  <a:close/>
                </a:path>
              </a:pathLst>
            </a:custGeom>
            <a:solidFill>
              <a:srgbClr val="FFA469"/>
            </a:solidFill>
          </p:spPr>
          <p:txBody>
            <a:bodyPr wrap="square" lIns="0" tIns="0" rIns="0" bIns="0" rtlCol="0"/>
            <a:lstStyle/>
            <a:p>
              <a:endParaRPr/>
            </a:p>
          </p:txBody>
        </p:sp>
        <p:sp>
          <p:nvSpPr>
            <p:cNvPr id="157" name="object 157"/>
            <p:cNvSpPr/>
            <p:nvPr/>
          </p:nvSpPr>
          <p:spPr>
            <a:xfrm>
              <a:off x="3053080" y="2339339"/>
              <a:ext cx="2405380" cy="285750"/>
            </a:xfrm>
            <a:custGeom>
              <a:avLst/>
              <a:gdLst/>
              <a:ahLst/>
              <a:cxnLst/>
              <a:rect l="l" t="t" r="r" b="b"/>
              <a:pathLst>
                <a:path w="2405379" h="285750">
                  <a:moveTo>
                    <a:pt x="2405380" y="0"/>
                  </a:moveTo>
                  <a:lnTo>
                    <a:pt x="2404110" y="0"/>
                  </a:lnTo>
                  <a:lnTo>
                    <a:pt x="2404110" y="1270"/>
                  </a:lnTo>
                  <a:lnTo>
                    <a:pt x="2404110" y="284480"/>
                  </a:lnTo>
                  <a:lnTo>
                    <a:pt x="1270" y="284480"/>
                  </a:lnTo>
                  <a:lnTo>
                    <a:pt x="1270" y="1270"/>
                  </a:lnTo>
                  <a:lnTo>
                    <a:pt x="2404110" y="1270"/>
                  </a:lnTo>
                  <a:lnTo>
                    <a:pt x="2404110" y="0"/>
                  </a:lnTo>
                  <a:lnTo>
                    <a:pt x="0" y="0"/>
                  </a:lnTo>
                  <a:lnTo>
                    <a:pt x="0" y="1270"/>
                  </a:lnTo>
                  <a:lnTo>
                    <a:pt x="0" y="284480"/>
                  </a:lnTo>
                  <a:lnTo>
                    <a:pt x="0" y="285750"/>
                  </a:lnTo>
                  <a:lnTo>
                    <a:pt x="2405380" y="285750"/>
                  </a:lnTo>
                  <a:lnTo>
                    <a:pt x="2405380" y="284480"/>
                  </a:lnTo>
                  <a:lnTo>
                    <a:pt x="2405380" y="1270"/>
                  </a:lnTo>
                  <a:lnTo>
                    <a:pt x="2405380" y="0"/>
                  </a:lnTo>
                  <a:close/>
                </a:path>
              </a:pathLst>
            </a:custGeom>
            <a:solidFill>
              <a:srgbClr val="FFA468"/>
            </a:solidFill>
          </p:spPr>
          <p:txBody>
            <a:bodyPr wrap="square" lIns="0" tIns="0" rIns="0" bIns="0" rtlCol="0"/>
            <a:lstStyle/>
            <a:p>
              <a:endParaRPr/>
            </a:p>
          </p:txBody>
        </p:sp>
        <p:sp>
          <p:nvSpPr>
            <p:cNvPr id="158" name="object 158"/>
            <p:cNvSpPr/>
            <p:nvPr/>
          </p:nvSpPr>
          <p:spPr>
            <a:xfrm>
              <a:off x="3054350" y="2340609"/>
              <a:ext cx="2402840" cy="283210"/>
            </a:xfrm>
            <a:custGeom>
              <a:avLst/>
              <a:gdLst/>
              <a:ahLst/>
              <a:cxnLst/>
              <a:rect l="l" t="t" r="r" b="b"/>
              <a:pathLst>
                <a:path w="2402840" h="283210">
                  <a:moveTo>
                    <a:pt x="2402840" y="0"/>
                  </a:moveTo>
                  <a:lnTo>
                    <a:pt x="2401570" y="0"/>
                  </a:lnTo>
                  <a:lnTo>
                    <a:pt x="2401570" y="2540"/>
                  </a:lnTo>
                  <a:lnTo>
                    <a:pt x="2401570" y="281940"/>
                  </a:lnTo>
                  <a:lnTo>
                    <a:pt x="1270" y="281940"/>
                  </a:lnTo>
                  <a:lnTo>
                    <a:pt x="1270" y="2540"/>
                  </a:lnTo>
                  <a:lnTo>
                    <a:pt x="2401570" y="2540"/>
                  </a:lnTo>
                  <a:lnTo>
                    <a:pt x="2401570" y="0"/>
                  </a:lnTo>
                  <a:lnTo>
                    <a:pt x="0" y="0"/>
                  </a:lnTo>
                  <a:lnTo>
                    <a:pt x="0" y="2540"/>
                  </a:lnTo>
                  <a:lnTo>
                    <a:pt x="0" y="281940"/>
                  </a:lnTo>
                  <a:lnTo>
                    <a:pt x="0" y="283210"/>
                  </a:lnTo>
                  <a:lnTo>
                    <a:pt x="2402840" y="283210"/>
                  </a:lnTo>
                  <a:lnTo>
                    <a:pt x="2402840" y="281940"/>
                  </a:lnTo>
                  <a:lnTo>
                    <a:pt x="2402840" y="2540"/>
                  </a:lnTo>
                  <a:lnTo>
                    <a:pt x="2402840" y="0"/>
                  </a:lnTo>
                  <a:close/>
                </a:path>
              </a:pathLst>
            </a:custGeom>
            <a:solidFill>
              <a:srgbClr val="FFA367"/>
            </a:solidFill>
          </p:spPr>
          <p:txBody>
            <a:bodyPr wrap="square" lIns="0" tIns="0" rIns="0" bIns="0" rtlCol="0"/>
            <a:lstStyle/>
            <a:p>
              <a:endParaRPr/>
            </a:p>
          </p:txBody>
        </p:sp>
        <p:sp>
          <p:nvSpPr>
            <p:cNvPr id="159" name="object 159"/>
            <p:cNvSpPr/>
            <p:nvPr/>
          </p:nvSpPr>
          <p:spPr>
            <a:xfrm>
              <a:off x="3055620" y="2343149"/>
              <a:ext cx="2400300" cy="279400"/>
            </a:xfrm>
            <a:custGeom>
              <a:avLst/>
              <a:gdLst/>
              <a:ahLst/>
              <a:cxnLst/>
              <a:rect l="l" t="t" r="r" b="b"/>
              <a:pathLst>
                <a:path w="2400300" h="279400">
                  <a:moveTo>
                    <a:pt x="2400300" y="0"/>
                  </a:moveTo>
                  <a:lnTo>
                    <a:pt x="2399030" y="0"/>
                  </a:lnTo>
                  <a:lnTo>
                    <a:pt x="2399030" y="1270"/>
                  </a:lnTo>
                  <a:lnTo>
                    <a:pt x="2399030" y="276860"/>
                  </a:lnTo>
                  <a:lnTo>
                    <a:pt x="1270" y="276860"/>
                  </a:lnTo>
                  <a:lnTo>
                    <a:pt x="1270" y="1270"/>
                  </a:lnTo>
                  <a:lnTo>
                    <a:pt x="2399030" y="1270"/>
                  </a:lnTo>
                  <a:lnTo>
                    <a:pt x="2399030" y="0"/>
                  </a:lnTo>
                  <a:lnTo>
                    <a:pt x="0" y="0"/>
                  </a:lnTo>
                  <a:lnTo>
                    <a:pt x="0" y="1270"/>
                  </a:lnTo>
                  <a:lnTo>
                    <a:pt x="0" y="276860"/>
                  </a:lnTo>
                  <a:lnTo>
                    <a:pt x="0" y="279400"/>
                  </a:lnTo>
                  <a:lnTo>
                    <a:pt x="2400300" y="279400"/>
                  </a:lnTo>
                  <a:lnTo>
                    <a:pt x="2400300" y="276860"/>
                  </a:lnTo>
                  <a:lnTo>
                    <a:pt x="2400300" y="1270"/>
                  </a:lnTo>
                  <a:lnTo>
                    <a:pt x="2400300" y="0"/>
                  </a:lnTo>
                  <a:close/>
                </a:path>
              </a:pathLst>
            </a:custGeom>
            <a:solidFill>
              <a:srgbClr val="FFA366"/>
            </a:solidFill>
          </p:spPr>
          <p:txBody>
            <a:bodyPr wrap="square" lIns="0" tIns="0" rIns="0" bIns="0" rtlCol="0"/>
            <a:lstStyle/>
            <a:p>
              <a:endParaRPr/>
            </a:p>
          </p:txBody>
        </p:sp>
        <p:sp>
          <p:nvSpPr>
            <p:cNvPr id="160" name="object 160"/>
            <p:cNvSpPr/>
            <p:nvPr/>
          </p:nvSpPr>
          <p:spPr>
            <a:xfrm>
              <a:off x="3056890" y="2344419"/>
              <a:ext cx="2397760" cy="275590"/>
            </a:xfrm>
            <a:custGeom>
              <a:avLst/>
              <a:gdLst/>
              <a:ahLst/>
              <a:cxnLst/>
              <a:rect l="l" t="t" r="r" b="b"/>
              <a:pathLst>
                <a:path w="2397760" h="275589">
                  <a:moveTo>
                    <a:pt x="2397760" y="0"/>
                  </a:moveTo>
                  <a:lnTo>
                    <a:pt x="2396490" y="0"/>
                  </a:lnTo>
                  <a:lnTo>
                    <a:pt x="2396490" y="1270"/>
                  </a:lnTo>
                  <a:lnTo>
                    <a:pt x="2396490" y="274320"/>
                  </a:lnTo>
                  <a:lnTo>
                    <a:pt x="2540" y="274320"/>
                  </a:lnTo>
                  <a:lnTo>
                    <a:pt x="2540" y="1270"/>
                  </a:lnTo>
                  <a:lnTo>
                    <a:pt x="2396490" y="1270"/>
                  </a:lnTo>
                  <a:lnTo>
                    <a:pt x="2396490" y="0"/>
                  </a:lnTo>
                  <a:lnTo>
                    <a:pt x="0" y="0"/>
                  </a:lnTo>
                  <a:lnTo>
                    <a:pt x="0" y="1270"/>
                  </a:lnTo>
                  <a:lnTo>
                    <a:pt x="0" y="274320"/>
                  </a:lnTo>
                  <a:lnTo>
                    <a:pt x="0" y="275590"/>
                  </a:lnTo>
                  <a:lnTo>
                    <a:pt x="2397760" y="275590"/>
                  </a:lnTo>
                  <a:lnTo>
                    <a:pt x="2397760" y="274320"/>
                  </a:lnTo>
                  <a:lnTo>
                    <a:pt x="2397760" y="1270"/>
                  </a:lnTo>
                  <a:lnTo>
                    <a:pt x="2397760" y="0"/>
                  </a:lnTo>
                  <a:close/>
                </a:path>
              </a:pathLst>
            </a:custGeom>
            <a:solidFill>
              <a:srgbClr val="FFA264"/>
            </a:solidFill>
          </p:spPr>
          <p:txBody>
            <a:bodyPr wrap="square" lIns="0" tIns="0" rIns="0" bIns="0" rtlCol="0"/>
            <a:lstStyle/>
            <a:p>
              <a:endParaRPr/>
            </a:p>
          </p:txBody>
        </p:sp>
        <p:sp>
          <p:nvSpPr>
            <p:cNvPr id="161" name="object 161"/>
            <p:cNvSpPr/>
            <p:nvPr/>
          </p:nvSpPr>
          <p:spPr>
            <a:xfrm>
              <a:off x="3059430" y="2345689"/>
              <a:ext cx="2393950" cy="273050"/>
            </a:xfrm>
            <a:custGeom>
              <a:avLst/>
              <a:gdLst/>
              <a:ahLst/>
              <a:cxnLst/>
              <a:rect l="l" t="t" r="r" b="b"/>
              <a:pathLst>
                <a:path w="2393950" h="273050">
                  <a:moveTo>
                    <a:pt x="2393950" y="0"/>
                  </a:moveTo>
                  <a:lnTo>
                    <a:pt x="2391410" y="0"/>
                  </a:lnTo>
                  <a:lnTo>
                    <a:pt x="2391410" y="1270"/>
                  </a:lnTo>
                  <a:lnTo>
                    <a:pt x="2391410" y="271780"/>
                  </a:lnTo>
                  <a:lnTo>
                    <a:pt x="1270" y="271780"/>
                  </a:lnTo>
                  <a:lnTo>
                    <a:pt x="1270" y="1270"/>
                  </a:lnTo>
                  <a:lnTo>
                    <a:pt x="2391410" y="1270"/>
                  </a:lnTo>
                  <a:lnTo>
                    <a:pt x="2391410" y="0"/>
                  </a:lnTo>
                  <a:lnTo>
                    <a:pt x="0" y="0"/>
                  </a:lnTo>
                  <a:lnTo>
                    <a:pt x="0" y="1270"/>
                  </a:lnTo>
                  <a:lnTo>
                    <a:pt x="0" y="271780"/>
                  </a:lnTo>
                  <a:lnTo>
                    <a:pt x="0" y="273050"/>
                  </a:lnTo>
                  <a:lnTo>
                    <a:pt x="2393950" y="273050"/>
                  </a:lnTo>
                  <a:lnTo>
                    <a:pt x="2393950" y="271780"/>
                  </a:lnTo>
                  <a:lnTo>
                    <a:pt x="2393950" y="1270"/>
                  </a:lnTo>
                  <a:lnTo>
                    <a:pt x="2393950" y="0"/>
                  </a:lnTo>
                  <a:close/>
                </a:path>
              </a:pathLst>
            </a:custGeom>
            <a:solidFill>
              <a:srgbClr val="FFA163"/>
            </a:solidFill>
          </p:spPr>
          <p:txBody>
            <a:bodyPr wrap="square" lIns="0" tIns="0" rIns="0" bIns="0" rtlCol="0"/>
            <a:lstStyle/>
            <a:p>
              <a:endParaRPr/>
            </a:p>
          </p:txBody>
        </p:sp>
        <p:sp>
          <p:nvSpPr>
            <p:cNvPr id="162" name="object 162"/>
            <p:cNvSpPr/>
            <p:nvPr/>
          </p:nvSpPr>
          <p:spPr>
            <a:xfrm>
              <a:off x="3060700" y="2346959"/>
              <a:ext cx="2390140" cy="270510"/>
            </a:xfrm>
            <a:custGeom>
              <a:avLst/>
              <a:gdLst/>
              <a:ahLst/>
              <a:cxnLst/>
              <a:rect l="l" t="t" r="r" b="b"/>
              <a:pathLst>
                <a:path w="2390140" h="270510">
                  <a:moveTo>
                    <a:pt x="2390140" y="0"/>
                  </a:moveTo>
                  <a:lnTo>
                    <a:pt x="0" y="0"/>
                  </a:lnTo>
                  <a:lnTo>
                    <a:pt x="0" y="1270"/>
                  </a:lnTo>
                  <a:lnTo>
                    <a:pt x="0" y="269240"/>
                  </a:lnTo>
                  <a:lnTo>
                    <a:pt x="0" y="270510"/>
                  </a:lnTo>
                  <a:lnTo>
                    <a:pt x="2390140" y="270510"/>
                  </a:lnTo>
                  <a:lnTo>
                    <a:pt x="2390140" y="269240"/>
                  </a:lnTo>
                  <a:lnTo>
                    <a:pt x="1270" y="269240"/>
                  </a:lnTo>
                  <a:lnTo>
                    <a:pt x="1270" y="1270"/>
                  </a:lnTo>
                  <a:lnTo>
                    <a:pt x="2390140" y="1270"/>
                  </a:lnTo>
                  <a:lnTo>
                    <a:pt x="2390140" y="0"/>
                  </a:lnTo>
                  <a:close/>
                </a:path>
              </a:pathLst>
            </a:custGeom>
            <a:solidFill>
              <a:srgbClr val="FFA162"/>
            </a:solidFill>
          </p:spPr>
          <p:txBody>
            <a:bodyPr wrap="square" lIns="0" tIns="0" rIns="0" bIns="0" rtlCol="0"/>
            <a:lstStyle/>
            <a:p>
              <a:endParaRPr/>
            </a:p>
          </p:txBody>
        </p:sp>
        <p:sp>
          <p:nvSpPr>
            <p:cNvPr id="163" name="object 163"/>
            <p:cNvSpPr/>
            <p:nvPr/>
          </p:nvSpPr>
          <p:spPr>
            <a:xfrm>
              <a:off x="3061970" y="2348229"/>
              <a:ext cx="2388870" cy="267970"/>
            </a:xfrm>
            <a:custGeom>
              <a:avLst/>
              <a:gdLst/>
              <a:ahLst/>
              <a:cxnLst/>
              <a:rect l="l" t="t" r="r" b="b"/>
              <a:pathLst>
                <a:path w="2388870" h="267969">
                  <a:moveTo>
                    <a:pt x="2388870" y="0"/>
                  </a:moveTo>
                  <a:lnTo>
                    <a:pt x="2386330" y="0"/>
                  </a:lnTo>
                  <a:lnTo>
                    <a:pt x="2386330" y="1270"/>
                  </a:lnTo>
                  <a:lnTo>
                    <a:pt x="2386330" y="266700"/>
                  </a:lnTo>
                  <a:lnTo>
                    <a:pt x="1270" y="266700"/>
                  </a:lnTo>
                  <a:lnTo>
                    <a:pt x="1270" y="1270"/>
                  </a:lnTo>
                  <a:lnTo>
                    <a:pt x="2386330" y="1270"/>
                  </a:lnTo>
                  <a:lnTo>
                    <a:pt x="2386330" y="0"/>
                  </a:lnTo>
                  <a:lnTo>
                    <a:pt x="0" y="0"/>
                  </a:lnTo>
                  <a:lnTo>
                    <a:pt x="0" y="1270"/>
                  </a:lnTo>
                  <a:lnTo>
                    <a:pt x="0" y="266700"/>
                  </a:lnTo>
                  <a:lnTo>
                    <a:pt x="0" y="267970"/>
                  </a:lnTo>
                  <a:lnTo>
                    <a:pt x="2388870" y="267970"/>
                  </a:lnTo>
                  <a:lnTo>
                    <a:pt x="2388870" y="266700"/>
                  </a:lnTo>
                  <a:lnTo>
                    <a:pt x="2388870" y="1270"/>
                  </a:lnTo>
                  <a:lnTo>
                    <a:pt x="2388870" y="0"/>
                  </a:lnTo>
                  <a:close/>
                </a:path>
              </a:pathLst>
            </a:custGeom>
            <a:solidFill>
              <a:srgbClr val="FFA061"/>
            </a:solidFill>
          </p:spPr>
          <p:txBody>
            <a:bodyPr wrap="square" lIns="0" tIns="0" rIns="0" bIns="0" rtlCol="0"/>
            <a:lstStyle/>
            <a:p>
              <a:endParaRPr/>
            </a:p>
          </p:txBody>
        </p:sp>
        <p:sp>
          <p:nvSpPr>
            <p:cNvPr id="164" name="object 164"/>
            <p:cNvSpPr/>
            <p:nvPr/>
          </p:nvSpPr>
          <p:spPr>
            <a:xfrm>
              <a:off x="3063240" y="2349499"/>
              <a:ext cx="2385060" cy="265430"/>
            </a:xfrm>
            <a:custGeom>
              <a:avLst/>
              <a:gdLst/>
              <a:ahLst/>
              <a:cxnLst/>
              <a:rect l="l" t="t" r="r" b="b"/>
              <a:pathLst>
                <a:path w="2385060" h="265430">
                  <a:moveTo>
                    <a:pt x="2385060" y="0"/>
                  </a:moveTo>
                  <a:lnTo>
                    <a:pt x="2383790" y="0"/>
                  </a:lnTo>
                  <a:lnTo>
                    <a:pt x="2383790" y="1270"/>
                  </a:lnTo>
                  <a:lnTo>
                    <a:pt x="2383790" y="264160"/>
                  </a:lnTo>
                  <a:lnTo>
                    <a:pt x="1270" y="264160"/>
                  </a:lnTo>
                  <a:lnTo>
                    <a:pt x="1270" y="1270"/>
                  </a:lnTo>
                  <a:lnTo>
                    <a:pt x="2383790" y="1270"/>
                  </a:lnTo>
                  <a:lnTo>
                    <a:pt x="2383790" y="0"/>
                  </a:lnTo>
                  <a:lnTo>
                    <a:pt x="0" y="0"/>
                  </a:lnTo>
                  <a:lnTo>
                    <a:pt x="0" y="1270"/>
                  </a:lnTo>
                  <a:lnTo>
                    <a:pt x="0" y="264160"/>
                  </a:lnTo>
                  <a:lnTo>
                    <a:pt x="0" y="265430"/>
                  </a:lnTo>
                  <a:lnTo>
                    <a:pt x="2385060" y="265430"/>
                  </a:lnTo>
                  <a:lnTo>
                    <a:pt x="2385060" y="264160"/>
                  </a:lnTo>
                  <a:lnTo>
                    <a:pt x="2385060" y="1270"/>
                  </a:lnTo>
                  <a:lnTo>
                    <a:pt x="2385060" y="0"/>
                  </a:lnTo>
                  <a:close/>
                </a:path>
              </a:pathLst>
            </a:custGeom>
            <a:solidFill>
              <a:srgbClr val="FFA060"/>
            </a:solidFill>
          </p:spPr>
          <p:txBody>
            <a:bodyPr wrap="square" lIns="0" tIns="0" rIns="0" bIns="0" rtlCol="0"/>
            <a:lstStyle/>
            <a:p>
              <a:endParaRPr/>
            </a:p>
          </p:txBody>
        </p:sp>
        <p:sp>
          <p:nvSpPr>
            <p:cNvPr id="165" name="object 165"/>
            <p:cNvSpPr/>
            <p:nvPr/>
          </p:nvSpPr>
          <p:spPr>
            <a:xfrm>
              <a:off x="3064510" y="2350769"/>
              <a:ext cx="2382520" cy="262890"/>
            </a:xfrm>
            <a:custGeom>
              <a:avLst/>
              <a:gdLst/>
              <a:ahLst/>
              <a:cxnLst/>
              <a:rect l="l" t="t" r="r" b="b"/>
              <a:pathLst>
                <a:path w="2382520" h="262889">
                  <a:moveTo>
                    <a:pt x="2382520" y="0"/>
                  </a:moveTo>
                  <a:lnTo>
                    <a:pt x="2379980" y="0"/>
                  </a:lnTo>
                  <a:lnTo>
                    <a:pt x="2379980" y="2540"/>
                  </a:lnTo>
                  <a:lnTo>
                    <a:pt x="2379980" y="260350"/>
                  </a:lnTo>
                  <a:lnTo>
                    <a:pt x="2540" y="260350"/>
                  </a:lnTo>
                  <a:lnTo>
                    <a:pt x="2540" y="2540"/>
                  </a:lnTo>
                  <a:lnTo>
                    <a:pt x="2379980" y="2540"/>
                  </a:lnTo>
                  <a:lnTo>
                    <a:pt x="2379980" y="0"/>
                  </a:lnTo>
                  <a:lnTo>
                    <a:pt x="0" y="0"/>
                  </a:lnTo>
                  <a:lnTo>
                    <a:pt x="0" y="1270"/>
                  </a:lnTo>
                  <a:lnTo>
                    <a:pt x="0" y="261620"/>
                  </a:lnTo>
                  <a:lnTo>
                    <a:pt x="0" y="262890"/>
                  </a:lnTo>
                  <a:lnTo>
                    <a:pt x="2382520" y="262890"/>
                  </a:lnTo>
                  <a:lnTo>
                    <a:pt x="2382520" y="261620"/>
                  </a:lnTo>
                  <a:lnTo>
                    <a:pt x="2382520" y="1270"/>
                  </a:lnTo>
                  <a:lnTo>
                    <a:pt x="2382520" y="0"/>
                  </a:lnTo>
                  <a:close/>
                </a:path>
              </a:pathLst>
            </a:custGeom>
            <a:solidFill>
              <a:srgbClr val="FF9F5F"/>
            </a:solidFill>
          </p:spPr>
          <p:txBody>
            <a:bodyPr wrap="square" lIns="0" tIns="0" rIns="0" bIns="0" rtlCol="0"/>
            <a:lstStyle/>
            <a:p>
              <a:endParaRPr/>
            </a:p>
          </p:txBody>
        </p:sp>
        <p:sp>
          <p:nvSpPr>
            <p:cNvPr id="166" name="object 166"/>
            <p:cNvSpPr/>
            <p:nvPr/>
          </p:nvSpPr>
          <p:spPr>
            <a:xfrm>
              <a:off x="3067050" y="2353309"/>
              <a:ext cx="2377440" cy="257810"/>
            </a:xfrm>
            <a:custGeom>
              <a:avLst/>
              <a:gdLst/>
              <a:ahLst/>
              <a:cxnLst/>
              <a:rect l="l" t="t" r="r" b="b"/>
              <a:pathLst>
                <a:path w="2377440" h="257810">
                  <a:moveTo>
                    <a:pt x="2377440" y="0"/>
                  </a:moveTo>
                  <a:lnTo>
                    <a:pt x="2376170" y="0"/>
                  </a:lnTo>
                  <a:lnTo>
                    <a:pt x="2376170" y="1270"/>
                  </a:lnTo>
                  <a:lnTo>
                    <a:pt x="2376170" y="256540"/>
                  </a:lnTo>
                  <a:lnTo>
                    <a:pt x="1270" y="256540"/>
                  </a:lnTo>
                  <a:lnTo>
                    <a:pt x="1270" y="1270"/>
                  </a:lnTo>
                  <a:lnTo>
                    <a:pt x="2376170" y="1270"/>
                  </a:lnTo>
                  <a:lnTo>
                    <a:pt x="2376170" y="0"/>
                  </a:lnTo>
                  <a:lnTo>
                    <a:pt x="0" y="0"/>
                  </a:lnTo>
                  <a:lnTo>
                    <a:pt x="0" y="1270"/>
                  </a:lnTo>
                  <a:lnTo>
                    <a:pt x="0" y="256540"/>
                  </a:lnTo>
                  <a:lnTo>
                    <a:pt x="0" y="257810"/>
                  </a:lnTo>
                  <a:lnTo>
                    <a:pt x="2377440" y="257810"/>
                  </a:lnTo>
                  <a:lnTo>
                    <a:pt x="2377440" y="256540"/>
                  </a:lnTo>
                  <a:lnTo>
                    <a:pt x="2377440" y="1270"/>
                  </a:lnTo>
                  <a:lnTo>
                    <a:pt x="2377440" y="0"/>
                  </a:lnTo>
                  <a:close/>
                </a:path>
              </a:pathLst>
            </a:custGeom>
            <a:solidFill>
              <a:srgbClr val="FF9F5E"/>
            </a:solidFill>
          </p:spPr>
          <p:txBody>
            <a:bodyPr wrap="square" lIns="0" tIns="0" rIns="0" bIns="0" rtlCol="0"/>
            <a:lstStyle/>
            <a:p>
              <a:endParaRPr/>
            </a:p>
          </p:txBody>
        </p:sp>
        <p:sp>
          <p:nvSpPr>
            <p:cNvPr id="167" name="object 167"/>
            <p:cNvSpPr/>
            <p:nvPr/>
          </p:nvSpPr>
          <p:spPr>
            <a:xfrm>
              <a:off x="3068320" y="2354579"/>
              <a:ext cx="2374900" cy="255270"/>
            </a:xfrm>
            <a:custGeom>
              <a:avLst/>
              <a:gdLst/>
              <a:ahLst/>
              <a:cxnLst/>
              <a:rect l="l" t="t" r="r" b="b"/>
              <a:pathLst>
                <a:path w="2374900" h="255269">
                  <a:moveTo>
                    <a:pt x="2374900" y="0"/>
                  </a:moveTo>
                  <a:lnTo>
                    <a:pt x="2373630" y="0"/>
                  </a:lnTo>
                  <a:lnTo>
                    <a:pt x="2373630" y="1270"/>
                  </a:lnTo>
                  <a:lnTo>
                    <a:pt x="2373630" y="254000"/>
                  </a:lnTo>
                  <a:lnTo>
                    <a:pt x="1270" y="254000"/>
                  </a:lnTo>
                  <a:lnTo>
                    <a:pt x="1270" y="1270"/>
                  </a:lnTo>
                  <a:lnTo>
                    <a:pt x="2373630" y="1270"/>
                  </a:lnTo>
                  <a:lnTo>
                    <a:pt x="2373630" y="0"/>
                  </a:lnTo>
                  <a:lnTo>
                    <a:pt x="0" y="0"/>
                  </a:lnTo>
                  <a:lnTo>
                    <a:pt x="0" y="1270"/>
                  </a:lnTo>
                  <a:lnTo>
                    <a:pt x="0" y="254000"/>
                  </a:lnTo>
                  <a:lnTo>
                    <a:pt x="0" y="255270"/>
                  </a:lnTo>
                  <a:lnTo>
                    <a:pt x="2374900" y="255270"/>
                  </a:lnTo>
                  <a:lnTo>
                    <a:pt x="2374900" y="254000"/>
                  </a:lnTo>
                  <a:lnTo>
                    <a:pt x="2374900" y="1270"/>
                  </a:lnTo>
                  <a:lnTo>
                    <a:pt x="2374900" y="0"/>
                  </a:lnTo>
                  <a:close/>
                </a:path>
              </a:pathLst>
            </a:custGeom>
            <a:solidFill>
              <a:srgbClr val="FF9E5D"/>
            </a:solidFill>
          </p:spPr>
          <p:txBody>
            <a:bodyPr wrap="square" lIns="0" tIns="0" rIns="0" bIns="0" rtlCol="0"/>
            <a:lstStyle/>
            <a:p>
              <a:endParaRPr/>
            </a:p>
          </p:txBody>
        </p:sp>
        <p:sp>
          <p:nvSpPr>
            <p:cNvPr id="168" name="object 168"/>
            <p:cNvSpPr/>
            <p:nvPr/>
          </p:nvSpPr>
          <p:spPr>
            <a:xfrm>
              <a:off x="3069590" y="2355849"/>
              <a:ext cx="2372360" cy="252729"/>
            </a:xfrm>
            <a:custGeom>
              <a:avLst/>
              <a:gdLst/>
              <a:ahLst/>
              <a:cxnLst/>
              <a:rect l="l" t="t" r="r" b="b"/>
              <a:pathLst>
                <a:path w="2372360" h="252730">
                  <a:moveTo>
                    <a:pt x="2372360" y="0"/>
                  </a:moveTo>
                  <a:lnTo>
                    <a:pt x="2371090" y="0"/>
                  </a:lnTo>
                  <a:lnTo>
                    <a:pt x="2371090" y="1270"/>
                  </a:lnTo>
                  <a:lnTo>
                    <a:pt x="2371090" y="251460"/>
                  </a:lnTo>
                  <a:lnTo>
                    <a:pt x="1270" y="251460"/>
                  </a:lnTo>
                  <a:lnTo>
                    <a:pt x="1270" y="1270"/>
                  </a:lnTo>
                  <a:lnTo>
                    <a:pt x="2371090" y="1270"/>
                  </a:lnTo>
                  <a:lnTo>
                    <a:pt x="2371090" y="0"/>
                  </a:lnTo>
                  <a:lnTo>
                    <a:pt x="0" y="0"/>
                  </a:lnTo>
                  <a:lnTo>
                    <a:pt x="0" y="1270"/>
                  </a:lnTo>
                  <a:lnTo>
                    <a:pt x="0" y="251460"/>
                  </a:lnTo>
                  <a:lnTo>
                    <a:pt x="0" y="252730"/>
                  </a:lnTo>
                  <a:lnTo>
                    <a:pt x="2372360" y="252730"/>
                  </a:lnTo>
                  <a:lnTo>
                    <a:pt x="2372360" y="251460"/>
                  </a:lnTo>
                  <a:lnTo>
                    <a:pt x="2372360" y="1270"/>
                  </a:lnTo>
                  <a:lnTo>
                    <a:pt x="2372360" y="0"/>
                  </a:lnTo>
                  <a:close/>
                </a:path>
              </a:pathLst>
            </a:custGeom>
            <a:solidFill>
              <a:srgbClr val="FF9E5C"/>
            </a:solidFill>
          </p:spPr>
          <p:txBody>
            <a:bodyPr wrap="square" lIns="0" tIns="0" rIns="0" bIns="0" rtlCol="0"/>
            <a:lstStyle/>
            <a:p>
              <a:endParaRPr/>
            </a:p>
          </p:txBody>
        </p:sp>
        <p:sp>
          <p:nvSpPr>
            <p:cNvPr id="169" name="object 169"/>
            <p:cNvSpPr/>
            <p:nvPr/>
          </p:nvSpPr>
          <p:spPr>
            <a:xfrm>
              <a:off x="3070860" y="2357119"/>
              <a:ext cx="2369820" cy="250190"/>
            </a:xfrm>
            <a:custGeom>
              <a:avLst/>
              <a:gdLst/>
              <a:ahLst/>
              <a:cxnLst/>
              <a:rect l="l" t="t" r="r" b="b"/>
              <a:pathLst>
                <a:path w="2369820" h="250189">
                  <a:moveTo>
                    <a:pt x="2369820" y="0"/>
                  </a:moveTo>
                  <a:lnTo>
                    <a:pt x="2368550" y="0"/>
                  </a:lnTo>
                  <a:lnTo>
                    <a:pt x="2368550" y="2540"/>
                  </a:lnTo>
                  <a:lnTo>
                    <a:pt x="2368550" y="248920"/>
                  </a:lnTo>
                  <a:lnTo>
                    <a:pt x="1270" y="248920"/>
                  </a:lnTo>
                  <a:lnTo>
                    <a:pt x="1270" y="2540"/>
                  </a:lnTo>
                  <a:lnTo>
                    <a:pt x="2368550" y="2540"/>
                  </a:lnTo>
                  <a:lnTo>
                    <a:pt x="2368550" y="0"/>
                  </a:lnTo>
                  <a:lnTo>
                    <a:pt x="0" y="0"/>
                  </a:lnTo>
                  <a:lnTo>
                    <a:pt x="0" y="2540"/>
                  </a:lnTo>
                  <a:lnTo>
                    <a:pt x="0" y="248920"/>
                  </a:lnTo>
                  <a:lnTo>
                    <a:pt x="0" y="250190"/>
                  </a:lnTo>
                  <a:lnTo>
                    <a:pt x="2369820" y="250190"/>
                  </a:lnTo>
                  <a:lnTo>
                    <a:pt x="2369820" y="248920"/>
                  </a:lnTo>
                  <a:lnTo>
                    <a:pt x="2369820" y="2540"/>
                  </a:lnTo>
                  <a:lnTo>
                    <a:pt x="2369820" y="0"/>
                  </a:lnTo>
                  <a:close/>
                </a:path>
              </a:pathLst>
            </a:custGeom>
            <a:solidFill>
              <a:srgbClr val="FF9D5B"/>
            </a:solidFill>
          </p:spPr>
          <p:txBody>
            <a:bodyPr wrap="square" lIns="0" tIns="0" rIns="0" bIns="0" rtlCol="0"/>
            <a:lstStyle/>
            <a:p>
              <a:endParaRPr/>
            </a:p>
          </p:txBody>
        </p:sp>
        <p:sp>
          <p:nvSpPr>
            <p:cNvPr id="170" name="object 170"/>
            <p:cNvSpPr/>
            <p:nvPr/>
          </p:nvSpPr>
          <p:spPr>
            <a:xfrm>
              <a:off x="3072130" y="2359659"/>
              <a:ext cx="2367280" cy="246379"/>
            </a:xfrm>
            <a:custGeom>
              <a:avLst/>
              <a:gdLst/>
              <a:ahLst/>
              <a:cxnLst/>
              <a:rect l="l" t="t" r="r" b="b"/>
              <a:pathLst>
                <a:path w="2367279" h="246380">
                  <a:moveTo>
                    <a:pt x="2367280" y="0"/>
                  </a:moveTo>
                  <a:lnTo>
                    <a:pt x="2366010" y="0"/>
                  </a:lnTo>
                  <a:lnTo>
                    <a:pt x="2366010" y="1270"/>
                  </a:lnTo>
                  <a:lnTo>
                    <a:pt x="2366010" y="243840"/>
                  </a:lnTo>
                  <a:lnTo>
                    <a:pt x="1270" y="243840"/>
                  </a:lnTo>
                  <a:lnTo>
                    <a:pt x="1270" y="1270"/>
                  </a:lnTo>
                  <a:lnTo>
                    <a:pt x="2366010" y="1270"/>
                  </a:lnTo>
                  <a:lnTo>
                    <a:pt x="2366010" y="0"/>
                  </a:lnTo>
                  <a:lnTo>
                    <a:pt x="0" y="0"/>
                  </a:lnTo>
                  <a:lnTo>
                    <a:pt x="0" y="1270"/>
                  </a:lnTo>
                  <a:lnTo>
                    <a:pt x="0" y="243840"/>
                  </a:lnTo>
                  <a:lnTo>
                    <a:pt x="0" y="246380"/>
                  </a:lnTo>
                  <a:lnTo>
                    <a:pt x="2367280" y="246380"/>
                  </a:lnTo>
                  <a:lnTo>
                    <a:pt x="2367280" y="243840"/>
                  </a:lnTo>
                  <a:lnTo>
                    <a:pt x="2367280" y="1270"/>
                  </a:lnTo>
                  <a:lnTo>
                    <a:pt x="2367280" y="0"/>
                  </a:lnTo>
                  <a:close/>
                </a:path>
              </a:pathLst>
            </a:custGeom>
            <a:solidFill>
              <a:srgbClr val="FF9C5A"/>
            </a:solidFill>
          </p:spPr>
          <p:txBody>
            <a:bodyPr wrap="square" lIns="0" tIns="0" rIns="0" bIns="0" rtlCol="0"/>
            <a:lstStyle/>
            <a:p>
              <a:endParaRPr/>
            </a:p>
          </p:txBody>
        </p:sp>
        <p:sp>
          <p:nvSpPr>
            <p:cNvPr id="171" name="object 171"/>
            <p:cNvSpPr/>
            <p:nvPr/>
          </p:nvSpPr>
          <p:spPr>
            <a:xfrm>
              <a:off x="3073400" y="2360929"/>
              <a:ext cx="2364740" cy="242570"/>
            </a:xfrm>
            <a:custGeom>
              <a:avLst/>
              <a:gdLst/>
              <a:ahLst/>
              <a:cxnLst/>
              <a:rect l="l" t="t" r="r" b="b"/>
              <a:pathLst>
                <a:path w="2364740" h="242569">
                  <a:moveTo>
                    <a:pt x="2364740" y="0"/>
                  </a:moveTo>
                  <a:lnTo>
                    <a:pt x="0" y="0"/>
                  </a:lnTo>
                  <a:lnTo>
                    <a:pt x="0" y="1270"/>
                  </a:lnTo>
                  <a:lnTo>
                    <a:pt x="0" y="242570"/>
                  </a:lnTo>
                  <a:lnTo>
                    <a:pt x="1270" y="242570"/>
                  </a:lnTo>
                  <a:lnTo>
                    <a:pt x="1270" y="1270"/>
                  </a:lnTo>
                  <a:lnTo>
                    <a:pt x="2363470" y="1270"/>
                  </a:lnTo>
                  <a:lnTo>
                    <a:pt x="2363470" y="242570"/>
                  </a:lnTo>
                  <a:lnTo>
                    <a:pt x="2364740" y="242570"/>
                  </a:lnTo>
                  <a:lnTo>
                    <a:pt x="2364740" y="1270"/>
                  </a:lnTo>
                  <a:lnTo>
                    <a:pt x="2364740" y="0"/>
                  </a:lnTo>
                  <a:close/>
                </a:path>
              </a:pathLst>
            </a:custGeom>
            <a:solidFill>
              <a:srgbClr val="FF9C58"/>
            </a:solidFill>
          </p:spPr>
          <p:txBody>
            <a:bodyPr wrap="square" lIns="0" tIns="0" rIns="0" bIns="0" rtlCol="0"/>
            <a:lstStyle/>
            <a:p>
              <a:endParaRPr/>
            </a:p>
          </p:txBody>
        </p:sp>
        <p:sp>
          <p:nvSpPr>
            <p:cNvPr id="172" name="object 172"/>
            <p:cNvSpPr/>
            <p:nvPr/>
          </p:nvSpPr>
          <p:spPr>
            <a:xfrm>
              <a:off x="3074670" y="2362199"/>
              <a:ext cx="2362200" cy="241300"/>
            </a:xfrm>
            <a:custGeom>
              <a:avLst/>
              <a:gdLst/>
              <a:ahLst/>
              <a:cxnLst/>
              <a:rect l="l" t="t" r="r" b="b"/>
              <a:pathLst>
                <a:path w="2362200" h="241300">
                  <a:moveTo>
                    <a:pt x="2362200" y="0"/>
                  </a:moveTo>
                  <a:lnTo>
                    <a:pt x="2360930" y="0"/>
                  </a:lnTo>
                  <a:lnTo>
                    <a:pt x="2360930" y="1270"/>
                  </a:lnTo>
                  <a:lnTo>
                    <a:pt x="2360930" y="238760"/>
                  </a:lnTo>
                  <a:lnTo>
                    <a:pt x="1270" y="238760"/>
                  </a:lnTo>
                  <a:lnTo>
                    <a:pt x="1270" y="1270"/>
                  </a:lnTo>
                  <a:lnTo>
                    <a:pt x="2360930" y="1270"/>
                  </a:lnTo>
                  <a:lnTo>
                    <a:pt x="2360930" y="0"/>
                  </a:lnTo>
                  <a:lnTo>
                    <a:pt x="0" y="0"/>
                  </a:lnTo>
                  <a:lnTo>
                    <a:pt x="0" y="1270"/>
                  </a:lnTo>
                  <a:lnTo>
                    <a:pt x="0" y="238760"/>
                  </a:lnTo>
                  <a:lnTo>
                    <a:pt x="0" y="241300"/>
                  </a:lnTo>
                  <a:lnTo>
                    <a:pt x="2362200" y="241300"/>
                  </a:lnTo>
                  <a:lnTo>
                    <a:pt x="2362200" y="238760"/>
                  </a:lnTo>
                  <a:lnTo>
                    <a:pt x="2362200" y="1270"/>
                  </a:lnTo>
                  <a:lnTo>
                    <a:pt x="2362200" y="0"/>
                  </a:lnTo>
                  <a:close/>
                </a:path>
              </a:pathLst>
            </a:custGeom>
            <a:solidFill>
              <a:srgbClr val="FF9B57"/>
            </a:solidFill>
          </p:spPr>
          <p:txBody>
            <a:bodyPr wrap="square" lIns="0" tIns="0" rIns="0" bIns="0" rtlCol="0"/>
            <a:lstStyle/>
            <a:p>
              <a:endParaRPr/>
            </a:p>
          </p:txBody>
        </p:sp>
        <p:sp>
          <p:nvSpPr>
            <p:cNvPr id="173" name="object 173"/>
            <p:cNvSpPr/>
            <p:nvPr/>
          </p:nvSpPr>
          <p:spPr>
            <a:xfrm>
              <a:off x="3075940" y="2363469"/>
              <a:ext cx="2359660" cy="237490"/>
            </a:xfrm>
            <a:custGeom>
              <a:avLst/>
              <a:gdLst/>
              <a:ahLst/>
              <a:cxnLst/>
              <a:rect l="l" t="t" r="r" b="b"/>
              <a:pathLst>
                <a:path w="2359660" h="237489">
                  <a:moveTo>
                    <a:pt x="2359660" y="0"/>
                  </a:moveTo>
                  <a:lnTo>
                    <a:pt x="2358390" y="0"/>
                  </a:lnTo>
                  <a:lnTo>
                    <a:pt x="2358390" y="1270"/>
                  </a:lnTo>
                  <a:lnTo>
                    <a:pt x="2358390" y="236220"/>
                  </a:lnTo>
                  <a:lnTo>
                    <a:pt x="2540" y="236220"/>
                  </a:lnTo>
                  <a:lnTo>
                    <a:pt x="2540" y="1270"/>
                  </a:lnTo>
                  <a:lnTo>
                    <a:pt x="2358390" y="1270"/>
                  </a:lnTo>
                  <a:lnTo>
                    <a:pt x="2358390" y="0"/>
                  </a:lnTo>
                  <a:lnTo>
                    <a:pt x="0" y="0"/>
                  </a:lnTo>
                  <a:lnTo>
                    <a:pt x="0" y="1270"/>
                  </a:lnTo>
                  <a:lnTo>
                    <a:pt x="0" y="236220"/>
                  </a:lnTo>
                  <a:lnTo>
                    <a:pt x="0" y="237490"/>
                  </a:lnTo>
                  <a:lnTo>
                    <a:pt x="2359660" y="237490"/>
                  </a:lnTo>
                  <a:lnTo>
                    <a:pt x="2359660" y="236220"/>
                  </a:lnTo>
                  <a:lnTo>
                    <a:pt x="2359660" y="1270"/>
                  </a:lnTo>
                  <a:lnTo>
                    <a:pt x="2359660" y="0"/>
                  </a:lnTo>
                  <a:close/>
                </a:path>
              </a:pathLst>
            </a:custGeom>
            <a:solidFill>
              <a:srgbClr val="FF9B56"/>
            </a:solidFill>
          </p:spPr>
          <p:txBody>
            <a:bodyPr wrap="square" lIns="0" tIns="0" rIns="0" bIns="0" rtlCol="0"/>
            <a:lstStyle/>
            <a:p>
              <a:endParaRPr/>
            </a:p>
          </p:txBody>
        </p:sp>
        <p:sp>
          <p:nvSpPr>
            <p:cNvPr id="174" name="object 174"/>
            <p:cNvSpPr/>
            <p:nvPr/>
          </p:nvSpPr>
          <p:spPr>
            <a:xfrm>
              <a:off x="3078480" y="2364739"/>
              <a:ext cx="2355850" cy="234950"/>
            </a:xfrm>
            <a:custGeom>
              <a:avLst/>
              <a:gdLst/>
              <a:ahLst/>
              <a:cxnLst/>
              <a:rect l="l" t="t" r="r" b="b"/>
              <a:pathLst>
                <a:path w="2355850" h="234950">
                  <a:moveTo>
                    <a:pt x="2355850" y="0"/>
                  </a:moveTo>
                  <a:lnTo>
                    <a:pt x="2353310" y="0"/>
                  </a:lnTo>
                  <a:lnTo>
                    <a:pt x="2353310" y="1270"/>
                  </a:lnTo>
                  <a:lnTo>
                    <a:pt x="2353310" y="233680"/>
                  </a:lnTo>
                  <a:lnTo>
                    <a:pt x="1270" y="233680"/>
                  </a:lnTo>
                  <a:lnTo>
                    <a:pt x="1270" y="1270"/>
                  </a:lnTo>
                  <a:lnTo>
                    <a:pt x="2353310" y="1270"/>
                  </a:lnTo>
                  <a:lnTo>
                    <a:pt x="2353310" y="0"/>
                  </a:lnTo>
                  <a:lnTo>
                    <a:pt x="0" y="0"/>
                  </a:lnTo>
                  <a:lnTo>
                    <a:pt x="0" y="1270"/>
                  </a:lnTo>
                  <a:lnTo>
                    <a:pt x="0" y="233680"/>
                  </a:lnTo>
                  <a:lnTo>
                    <a:pt x="0" y="234950"/>
                  </a:lnTo>
                  <a:lnTo>
                    <a:pt x="2355850" y="234950"/>
                  </a:lnTo>
                  <a:lnTo>
                    <a:pt x="2355850" y="233680"/>
                  </a:lnTo>
                  <a:lnTo>
                    <a:pt x="2355850" y="1270"/>
                  </a:lnTo>
                  <a:lnTo>
                    <a:pt x="2355850" y="0"/>
                  </a:lnTo>
                  <a:close/>
                </a:path>
              </a:pathLst>
            </a:custGeom>
            <a:solidFill>
              <a:srgbClr val="FF9A55"/>
            </a:solidFill>
          </p:spPr>
          <p:txBody>
            <a:bodyPr wrap="square" lIns="0" tIns="0" rIns="0" bIns="0" rtlCol="0"/>
            <a:lstStyle/>
            <a:p>
              <a:endParaRPr/>
            </a:p>
          </p:txBody>
        </p:sp>
        <p:sp>
          <p:nvSpPr>
            <p:cNvPr id="175" name="object 175"/>
            <p:cNvSpPr/>
            <p:nvPr/>
          </p:nvSpPr>
          <p:spPr>
            <a:xfrm>
              <a:off x="3079750" y="2366009"/>
              <a:ext cx="2352040" cy="232410"/>
            </a:xfrm>
            <a:custGeom>
              <a:avLst/>
              <a:gdLst/>
              <a:ahLst/>
              <a:cxnLst/>
              <a:rect l="l" t="t" r="r" b="b"/>
              <a:pathLst>
                <a:path w="2352040" h="232410">
                  <a:moveTo>
                    <a:pt x="2352040" y="0"/>
                  </a:moveTo>
                  <a:lnTo>
                    <a:pt x="2350770" y="0"/>
                  </a:lnTo>
                  <a:lnTo>
                    <a:pt x="2350770" y="1270"/>
                  </a:lnTo>
                  <a:lnTo>
                    <a:pt x="2350770" y="231140"/>
                  </a:lnTo>
                  <a:lnTo>
                    <a:pt x="1270" y="231140"/>
                  </a:lnTo>
                  <a:lnTo>
                    <a:pt x="1270" y="1270"/>
                  </a:lnTo>
                  <a:lnTo>
                    <a:pt x="2350770" y="1270"/>
                  </a:lnTo>
                  <a:lnTo>
                    <a:pt x="2350770" y="0"/>
                  </a:lnTo>
                  <a:lnTo>
                    <a:pt x="0" y="0"/>
                  </a:lnTo>
                  <a:lnTo>
                    <a:pt x="0" y="1270"/>
                  </a:lnTo>
                  <a:lnTo>
                    <a:pt x="0" y="231140"/>
                  </a:lnTo>
                  <a:lnTo>
                    <a:pt x="0" y="232410"/>
                  </a:lnTo>
                  <a:lnTo>
                    <a:pt x="2352040" y="232410"/>
                  </a:lnTo>
                  <a:lnTo>
                    <a:pt x="2352040" y="231140"/>
                  </a:lnTo>
                  <a:lnTo>
                    <a:pt x="2352040" y="1270"/>
                  </a:lnTo>
                  <a:lnTo>
                    <a:pt x="2352040" y="0"/>
                  </a:lnTo>
                  <a:close/>
                </a:path>
              </a:pathLst>
            </a:custGeom>
            <a:solidFill>
              <a:srgbClr val="FF9954"/>
            </a:solidFill>
          </p:spPr>
          <p:txBody>
            <a:bodyPr wrap="square" lIns="0" tIns="0" rIns="0" bIns="0" rtlCol="0"/>
            <a:lstStyle/>
            <a:p>
              <a:endParaRPr/>
            </a:p>
          </p:txBody>
        </p:sp>
        <p:sp>
          <p:nvSpPr>
            <p:cNvPr id="176" name="object 176"/>
            <p:cNvSpPr/>
            <p:nvPr/>
          </p:nvSpPr>
          <p:spPr>
            <a:xfrm>
              <a:off x="3081020" y="2367279"/>
              <a:ext cx="2349500" cy="229870"/>
            </a:xfrm>
            <a:custGeom>
              <a:avLst/>
              <a:gdLst/>
              <a:ahLst/>
              <a:cxnLst/>
              <a:rect l="l" t="t" r="r" b="b"/>
              <a:pathLst>
                <a:path w="2349500" h="229869">
                  <a:moveTo>
                    <a:pt x="2349500" y="0"/>
                  </a:moveTo>
                  <a:lnTo>
                    <a:pt x="2348230" y="0"/>
                  </a:lnTo>
                  <a:lnTo>
                    <a:pt x="2348230" y="1270"/>
                  </a:lnTo>
                  <a:lnTo>
                    <a:pt x="2348230" y="228600"/>
                  </a:lnTo>
                  <a:lnTo>
                    <a:pt x="1270" y="228600"/>
                  </a:lnTo>
                  <a:lnTo>
                    <a:pt x="1270" y="1270"/>
                  </a:lnTo>
                  <a:lnTo>
                    <a:pt x="2348230" y="1270"/>
                  </a:lnTo>
                  <a:lnTo>
                    <a:pt x="2348230" y="0"/>
                  </a:lnTo>
                  <a:lnTo>
                    <a:pt x="0" y="0"/>
                  </a:lnTo>
                  <a:lnTo>
                    <a:pt x="0" y="1270"/>
                  </a:lnTo>
                  <a:lnTo>
                    <a:pt x="0" y="228600"/>
                  </a:lnTo>
                  <a:lnTo>
                    <a:pt x="0" y="229870"/>
                  </a:lnTo>
                  <a:lnTo>
                    <a:pt x="2349500" y="229870"/>
                  </a:lnTo>
                  <a:lnTo>
                    <a:pt x="2349500" y="228600"/>
                  </a:lnTo>
                  <a:lnTo>
                    <a:pt x="2349500" y="1270"/>
                  </a:lnTo>
                  <a:lnTo>
                    <a:pt x="2349500" y="0"/>
                  </a:lnTo>
                  <a:close/>
                </a:path>
              </a:pathLst>
            </a:custGeom>
            <a:solidFill>
              <a:srgbClr val="FF9953"/>
            </a:solidFill>
          </p:spPr>
          <p:txBody>
            <a:bodyPr wrap="square" lIns="0" tIns="0" rIns="0" bIns="0" rtlCol="0"/>
            <a:lstStyle/>
            <a:p>
              <a:endParaRPr/>
            </a:p>
          </p:txBody>
        </p:sp>
        <p:sp>
          <p:nvSpPr>
            <p:cNvPr id="177" name="object 177"/>
            <p:cNvSpPr/>
            <p:nvPr/>
          </p:nvSpPr>
          <p:spPr>
            <a:xfrm>
              <a:off x="3082290" y="2368549"/>
              <a:ext cx="2346960" cy="227329"/>
            </a:xfrm>
            <a:custGeom>
              <a:avLst/>
              <a:gdLst/>
              <a:ahLst/>
              <a:cxnLst/>
              <a:rect l="l" t="t" r="r" b="b"/>
              <a:pathLst>
                <a:path w="2346960" h="227330">
                  <a:moveTo>
                    <a:pt x="2346960" y="0"/>
                  </a:moveTo>
                  <a:lnTo>
                    <a:pt x="2344420" y="0"/>
                  </a:lnTo>
                  <a:lnTo>
                    <a:pt x="2344420" y="2540"/>
                  </a:lnTo>
                  <a:lnTo>
                    <a:pt x="2344420" y="224790"/>
                  </a:lnTo>
                  <a:lnTo>
                    <a:pt x="2540" y="224790"/>
                  </a:lnTo>
                  <a:lnTo>
                    <a:pt x="2540" y="2540"/>
                  </a:lnTo>
                  <a:lnTo>
                    <a:pt x="2344420" y="2540"/>
                  </a:lnTo>
                  <a:lnTo>
                    <a:pt x="2344420" y="0"/>
                  </a:lnTo>
                  <a:lnTo>
                    <a:pt x="0" y="0"/>
                  </a:lnTo>
                  <a:lnTo>
                    <a:pt x="0" y="1270"/>
                  </a:lnTo>
                  <a:lnTo>
                    <a:pt x="0" y="226060"/>
                  </a:lnTo>
                  <a:lnTo>
                    <a:pt x="0" y="227330"/>
                  </a:lnTo>
                  <a:lnTo>
                    <a:pt x="2346960" y="227330"/>
                  </a:lnTo>
                  <a:lnTo>
                    <a:pt x="2346960" y="226060"/>
                  </a:lnTo>
                  <a:lnTo>
                    <a:pt x="2346960" y="1270"/>
                  </a:lnTo>
                  <a:lnTo>
                    <a:pt x="2346960" y="0"/>
                  </a:lnTo>
                  <a:close/>
                </a:path>
              </a:pathLst>
            </a:custGeom>
            <a:solidFill>
              <a:srgbClr val="FF9752"/>
            </a:solidFill>
          </p:spPr>
          <p:txBody>
            <a:bodyPr wrap="square" lIns="0" tIns="0" rIns="0" bIns="0" rtlCol="0"/>
            <a:lstStyle/>
            <a:p>
              <a:endParaRPr/>
            </a:p>
          </p:txBody>
        </p:sp>
        <p:sp>
          <p:nvSpPr>
            <p:cNvPr id="178" name="object 178"/>
            <p:cNvSpPr/>
            <p:nvPr/>
          </p:nvSpPr>
          <p:spPr>
            <a:xfrm>
              <a:off x="3084830" y="2371089"/>
              <a:ext cx="2341880" cy="222250"/>
            </a:xfrm>
            <a:custGeom>
              <a:avLst/>
              <a:gdLst/>
              <a:ahLst/>
              <a:cxnLst/>
              <a:rect l="l" t="t" r="r" b="b"/>
              <a:pathLst>
                <a:path w="2341879" h="222250">
                  <a:moveTo>
                    <a:pt x="2341880" y="0"/>
                  </a:moveTo>
                  <a:lnTo>
                    <a:pt x="2340610" y="0"/>
                  </a:lnTo>
                  <a:lnTo>
                    <a:pt x="2340610" y="1270"/>
                  </a:lnTo>
                  <a:lnTo>
                    <a:pt x="2340610" y="220980"/>
                  </a:lnTo>
                  <a:lnTo>
                    <a:pt x="1270" y="220980"/>
                  </a:lnTo>
                  <a:lnTo>
                    <a:pt x="1270" y="1270"/>
                  </a:lnTo>
                  <a:lnTo>
                    <a:pt x="2340610" y="1270"/>
                  </a:lnTo>
                  <a:lnTo>
                    <a:pt x="2340610" y="0"/>
                  </a:lnTo>
                  <a:lnTo>
                    <a:pt x="0" y="0"/>
                  </a:lnTo>
                  <a:lnTo>
                    <a:pt x="0" y="1270"/>
                  </a:lnTo>
                  <a:lnTo>
                    <a:pt x="0" y="220980"/>
                  </a:lnTo>
                  <a:lnTo>
                    <a:pt x="0" y="222250"/>
                  </a:lnTo>
                  <a:lnTo>
                    <a:pt x="2341880" y="222250"/>
                  </a:lnTo>
                  <a:lnTo>
                    <a:pt x="2341880" y="220980"/>
                  </a:lnTo>
                  <a:lnTo>
                    <a:pt x="2341880" y="1270"/>
                  </a:lnTo>
                  <a:lnTo>
                    <a:pt x="2341880" y="0"/>
                  </a:lnTo>
                  <a:close/>
                </a:path>
              </a:pathLst>
            </a:custGeom>
            <a:solidFill>
              <a:srgbClr val="FF9651"/>
            </a:solidFill>
          </p:spPr>
          <p:txBody>
            <a:bodyPr wrap="square" lIns="0" tIns="0" rIns="0" bIns="0" rtlCol="0"/>
            <a:lstStyle/>
            <a:p>
              <a:endParaRPr/>
            </a:p>
          </p:txBody>
        </p:sp>
        <p:sp>
          <p:nvSpPr>
            <p:cNvPr id="179" name="object 179"/>
            <p:cNvSpPr/>
            <p:nvPr/>
          </p:nvSpPr>
          <p:spPr>
            <a:xfrm>
              <a:off x="3086100" y="2372359"/>
              <a:ext cx="2339340" cy="219710"/>
            </a:xfrm>
            <a:custGeom>
              <a:avLst/>
              <a:gdLst/>
              <a:ahLst/>
              <a:cxnLst/>
              <a:rect l="l" t="t" r="r" b="b"/>
              <a:pathLst>
                <a:path w="2339340" h="219710">
                  <a:moveTo>
                    <a:pt x="2339340" y="0"/>
                  </a:moveTo>
                  <a:lnTo>
                    <a:pt x="2338070" y="0"/>
                  </a:lnTo>
                  <a:lnTo>
                    <a:pt x="2338070" y="2540"/>
                  </a:lnTo>
                  <a:lnTo>
                    <a:pt x="2338070" y="218440"/>
                  </a:lnTo>
                  <a:lnTo>
                    <a:pt x="1270" y="218440"/>
                  </a:lnTo>
                  <a:lnTo>
                    <a:pt x="1270" y="2540"/>
                  </a:lnTo>
                  <a:lnTo>
                    <a:pt x="2338070" y="2540"/>
                  </a:lnTo>
                  <a:lnTo>
                    <a:pt x="2338070" y="0"/>
                  </a:lnTo>
                  <a:lnTo>
                    <a:pt x="0" y="0"/>
                  </a:lnTo>
                  <a:lnTo>
                    <a:pt x="0" y="2540"/>
                  </a:lnTo>
                  <a:lnTo>
                    <a:pt x="0" y="218440"/>
                  </a:lnTo>
                  <a:lnTo>
                    <a:pt x="0" y="219710"/>
                  </a:lnTo>
                  <a:lnTo>
                    <a:pt x="2339340" y="219710"/>
                  </a:lnTo>
                  <a:lnTo>
                    <a:pt x="2339340" y="218440"/>
                  </a:lnTo>
                  <a:lnTo>
                    <a:pt x="2339340" y="2540"/>
                  </a:lnTo>
                  <a:lnTo>
                    <a:pt x="2339340" y="0"/>
                  </a:lnTo>
                  <a:close/>
                </a:path>
              </a:pathLst>
            </a:custGeom>
            <a:solidFill>
              <a:srgbClr val="FF9550"/>
            </a:solidFill>
          </p:spPr>
          <p:txBody>
            <a:bodyPr wrap="square" lIns="0" tIns="0" rIns="0" bIns="0" rtlCol="0"/>
            <a:lstStyle/>
            <a:p>
              <a:endParaRPr/>
            </a:p>
          </p:txBody>
        </p:sp>
        <p:sp>
          <p:nvSpPr>
            <p:cNvPr id="180" name="object 180"/>
            <p:cNvSpPr/>
            <p:nvPr/>
          </p:nvSpPr>
          <p:spPr>
            <a:xfrm>
              <a:off x="3087370" y="2374899"/>
              <a:ext cx="2336800" cy="215900"/>
            </a:xfrm>
            <a:custGeom>
              <a:avLst/>
              <a:gdLst/>
              <a:ahLst/>
              <a:cxnLst/>
              <a:rect l="l" t="t" r="r" b="b"/>
              <a:pathLst>
                <a:path w="2336800" h="215900">
                  <a:moveTo>
                    <a:pt x="2336800" y="0"/>
                  </a:moveTo>
                  <a:lnTo>
                    <a:pt x="2335530" y="0"/>
                  </a:lnTo>
                  <a:lnTo>
                    <a:pt x="2335530" y="214630"/>
                  </a:lnTo>
                  <a:lnTo>
                    <a:pt x="1270" y="214630"/>
                  </a:lnTo>
                  <a:lnTo>
                    <a:pt x="1270" y="0"/>
                  </a:lnTo>
                  <a:lnTo>
                    <a:pt x="0" y="0"/>
                  </a:lnTo>
                  <a:lnTo>
                    <a:pt x="0" y="214630"/>
                  </a:lnTo>
                  <a:lnTo>
                    <a:pt x="0" y="215900"/>
                  </a:lnTo>
                  <a:lnTo>
                    <a:pt x="2336800" y="215900"/>
                  </a:lnTo>
                  <a:lnTo>
                    <a:pt x="2336800" y="214630"/>
                  </a:lnTo>
                  <a:lnTo>
                    <a:pt x="2336800" y="0"/>
                  </a:lnTo>
                  <a:close/>
                </a:path>
              </a:pathLst>
            </a:custGeom>
            <a:solidFill>
              <a:srgbClr val="FF954F"/>
            </a:solidFill>
          </p:spPr>
          <p:txBody>
            <a:bodyPr wrap="square" lIns="0" tIns="0" rIns="0" bIns="0" rtlCol="0"/>
            <a:lstStyle/>
            <a:p>
              <a:endParaRPr/>
            </a:p>
          </p:txBody>
        </p:sp>
        <p:sp>
          <p:nvSpPr>
            <p:cNvPr id="181" name="object 181"/>
            <p:cNvSpPr/>
            <p:nvPr/>
          </p:nvSpPr>
          <p:spPr>
            <a:xfrm>
              <a:off x="3088640" y="2374899"/>
              <a:ext cx="2334260" cy="214629"/>
            </a:xfrm>
            <a:custGeom>
              <a:avLst/>
              <a:gdLst/>
              <a:ahLst/>
              <a:cxnLst/>
              <a:rect l="l" t="t" r="r" b="b"/>
              <a:pathLst>
                <a:path w="2334260" h="214630">
                  <a:moveTo>
                    <a:pt x="2334260" y="0"/>
                  </a:moveTo>
                  <a:lnTo>
                    <a:pt x="2332990" y="0"/>
                  </a:lnTo>
                  <a:lnTo>
                    <a:pt x="2332990" y="2540"/>
                  </a:lnTo>
                  <a:lnTo>
                    <a:pt x="2332990" y="213360"/>
                  </a:lnTo>
                  <a:lnTo>
                    <a:pt x="1270" y="213360"/>
                  </a:lnTo>
                  <a:lnTo>
                    <a:pt x="1270" y="2540"/>
                  </a:lnTo>
                  <a:lnTo>
                    <a:pt x="2332990" y="2540"/>
                  </a:lnTo>
                  <a:lnTo>
                    <a:pt x="2332990" y="0"/>
                  </a:lnTo>
                  <a:lnTo>
                    <a:pt x="0" y="0"/>
                  </a:lnTo>
                  <a:lnTo>
                    <a:pt x="0" y="2540"/>
                  </a:lnTo>
                  <a:lnTo>
                    <a:pt x="0" y="213360"/>
                  </a:lnTo>
                  <a:lnTo>
                    <a:pt x="0" y="214630"/>
                  </a:lnTo>
                  <a:lnTo>
                    <a:pt x="2334260" y="214630"/>
                  </a:lnTo>
                  <a:lnTo>
                    <a:pt x="2334260" y="213360"/>
                  </a:lnTo>
                  <a:lnTo>
                    <a:pt x="2334260" y="2540"/>
                  </a:lnTo>
                  <a:lnTo>
                    <a:pt x="2334260" y="0"/>
                  </a:lnTo>
                  <a:close/>
                </a:path>
              </a:pathLst>
            </a:custGeom>
            <a:solidFill>
              <a:srgbClr val="FF944E"/>
            </a:solidFill>
          </p:spPr>
          <p:txBody>
            <a:bodyPr wrap="square" lIns="0" tIns="0" rIns="0" bIns="0" rtlCol="0"/>
            <a:lstStyle/>
            <a:p>
              <a:endParaRPr/>
            </a:p>
          </p:txBody>
        </p:sp>
        <p:sp>
          <p:nvSpPr>
            <p:cNvPr id="182" name="object 182"/>
            <p:cNvSpPr/>
            <p:nvPr/>
          </p:nvSpPr>
          <p:spPr>
            <a:xfrm>
              <a:off x="3089910" y="2377439"/>
              <a:ext cx="2331720" cy="210820"/>
            </a:xfrm>
            <a:custGeom>
              <a:avLst/>
              <a:gdLst/>
              <a:ahLst/>
              <a:cxnLst/>
              <a:rect l="l" t="t" r="r" b="b"/>
              <a:pathLst>
                <a:path w="2331720" h="210819">
                  <a:moveTo>
                    <a:pt x="2331720" y="0"/>
                  </a:moveTo>
                  <a:lnTo>
                    <a:pt x="2330450" y="0"/>
                  </a:lnTo>
                  <a:lnTo>
                    <a:pt x="2330450" y="1270"/>
                  </a:lnTo>
                  <a:lnTo>
                    <a:pt x="2330450" y="208280"/>
                  </a:lnTo>
                  <a:lnTo>
                    <a:pt x="1270" y="208280"/>
                  </a:lnTo>
                  <a:lnTo>
                    <a:pt x="1270" y="1270"/>
                  </a:lnTo>
                  <a:lnTo>
                    <a:pt x="2330450" y="1270"/>
                  </a:lnTo>
                  <a:lnTo>
                    <a:pt x="2330450" y="0"/>
                  </a:lnTo>
                  <a:lnTo>
                    <a:pt x="0" y="0"/>
                  </a:lnTo>
                  <a:lnTo>
                    <a:pt x="0" y="1270"/>
                  </a:lnTo>
                  <a:lnTo>
                    <a:pt x="0" y="208280"/>
                  </a:lnTo>
                  <a:lnTo>
                    <a:pt x="0" y="210820"/>
                  </a:lnTo>
                  <a:lnTo>
                    <a:pt x="2331720" y="210820"/>
                  </a:lnTo>
                  <a:lnTo>
                    <a:pt x="2331720" y="208280"/>
                  </a:lnTo>
                  <a:lnTo>
                    <a:pt x="2331720" y="1270"/>
                  </a:lnTo>
                  <a:lnTo>
                    <a:pt x="2331720" y="0"/>
                  </a:lnTo>
                  <a:close/>
                </a:path>
              </a:pathLst>
            </a:custGeom>
            <a:solidFill>
              <a:srgbClr val="FF944D"/>
            </a:solidFill>
          </p:spPr>
          <p:txBody>
            <a:bodyPr wrap="square" lIns="0" tIns="0" rIns="0" bIns="0" rtlCol="0"/>
            <a:lstStyle/>
            <a:p>
              <a:endParaRPr/>
            </a:p>
          </p:txBody>
        </p:sp>
        <p:sp>
          <p:nvSpPr>
            <p:cNvPr id="183" name="object 183"/>
            <p:cNvSpPr/>
            <p:nvPr/>
          </p:nvSpPr>
          <p:spPr>
            <a:xfrm>
              <a:off x="3091180" y="2378709"/>
              <a:ext cx="2329180" cy="207010"/>
            </a:xfrm>
            <a:custGeom>
              <a:avLst/>
              <a:gdLst/>
              <a:ahLst/>
              <a:cxnLst/>
              <a:rect l="l" t="t" r="r" b="b"/>
              <a:pathLst>
                <a:path w="2329179" h="207010">
                  <a:moveTo>
                    <a:pt x="2329180" y="0"/>
                  </a:moveTo>
                  <a:lnTo>
                    <a:pt x="2327910" y="0"/>
                  </a:lnTo>
                  <a:lnTo>
                    <a:pt x="2327910" y="1270"/>
                  </a:lnTo>
                  <a:lnTo>
                    <a:pt x="2327910" y="205740"/>
                  </a:lnTo>
                  <a:lnTo>
                    <a:pt x="1270" y="205740"/>
                  </a:lnTo>
                  <a:lnTo>
                    <a:pt x="1270" y="1270"/>
                  </a:lnTo>
                  <a:lnTo>
                    <a:pt x="2327910" y="1270"/>
                  </a:lnTo>
                  <a:lnTo>
                    <a:pt x="2327910" y="0"/>
                  </a:lnTo>
                  <a:lnTo>
                    <a:pt x="0" y="0"/>
                  </a:lnTo>
                  <a:lnTo>
                    <a:pt x="0" y="1270"/>
                  </a:lnTo>
                  <a:lnTo>
                    <a:pt x="0" y="205740"/>
                  </a:lnTo>
                  <a:lnTo>
                    <a:pt x="0" y="207010"/>
                  </a:lnTo>
                  <a:lnTo>
                    <a:pt x="2329180" y="207010"/>
                  </a:lnTo>
                  <a:lnTo>
                    <a:pt x="2329180" y="205740"/>
                  </a:lnTo>
                  <a:lnTo>
                    <a:pt x="2329180" y="1270"/>
                  </a:lnTo>
                  <a:lnTo>
                    <a:pt x="2329180" y="0"/>
                  </a:lnTo>
                  <a:close/>
                </a:path>
              </a:pathLst>
            </a:custGeom>
            <a:solidFill>
              <a:srgbClr val="FF934B"/>
            </a:solidFill>
          </p:spPr>
          <p:txBody>
            <a:bodyPr wrap="square" lIns="0" tIns="0" rIns="0" bIns="0" rtlCol="0"/>
            <a:lstStyle/>
            <a:p>
              <a:endParaRPr/>
            </a:p>
          </p:txBody>
        </p:sp>
        <p:sp>
          <p:nvSpPr>
            <p:cNvPr id="184" name="object 184"/>
            <p:cNvSpPr/>
            <p:nvPr/>
          </p:nvSpPr>
          <p:spPr>
            <a:xfrm>
              <a:off x="3092450" y="2379979"/>
              <a:ext cx="2326640" cy="204470"/>
            </a:xfrm>
            <a:custGeom>
              <a:avLst/>
              <a:gdLst/>
              <a:ahLst/>
              <a:cxnLst/>
              <a:rect l="l" t="t" r="r" b="b"/>
              <a:pathLst>
                <a:path w="2326640" h="204469">
                  <a:moveTo>
                    <a:pt x="2326640" y="0"/>
                  </a:moveTo>
                  <a:lnTo>
                    <a:pt x="2325370" y="0"/>
                  </a:lnTo>
                  <a:lnTo>
                    <a:pt x="2325370" y="1270"/>
                  </a:lnTo>
                  <a:lnTo>
                    <a:pt x="2325370" y="203200"/>
                  </a:lnTo>
                  <a:lnTo>
                    <a:pt x="2540" y="203200"/>
                  </a:lnTo>
                  <a:lnTo>
                    <a:pt x="2540" y="1270"/>
                  </a:lnTo>
                  <a:lnTo>
                    <a:pt x="2325370" y="1270"/>
                  </a:lnTo>
                  <a:lnTo>
                    <a:pt x="2325370" y="0"/>
                  </a:lnTo>
                  <a:lnTo>
                    <a:pt x="0" y="0"/>
                  </a:lnTo>
                  <a:lnTo>
                    <a:pt x="0" y="1270"/>
                  </a:lnTo>
                  <a:lnTo>
                    <a:pt x="0" y="203200"/>
                  </a:lnTo>
                  <a:lnTo>
                    <a:pt x="0" y="204470"/>
                  </a:lnTo>
                  <a:lnTo>
                    <a:pt x="2326640" y="204470"/>
                  </a:lnTo>
                  <a:lnTo>
                    <a:pt x="2326640" y="203200"/>
                  </a:lnTo>
                  <a:lnTo>
                    <a:pt x="2326640" y="1270"/>
                  </a:lnTo>
                  <a:lnTo>
                    <a:pt x="2326640" y="0"/>
                  </a:lnTo>
                  <a:close/>
                </a:path>
              </a:pathLst>
            </a:custGeom>
            <a:solidFill>
              <a:srgbClr val="FF924A"/>
            </a:solidFill>
          </p:spPr>
          <p:txBody>
            <a:bodyPr wrap="square" lIns="0" tIns="0" rIns="0" bIns="0" rtlCol="0"/>
            <a:lstStyle/>
            <a:p>
              <a:endParaRPr/>
            </a:p>
          </p:txBody>
        </p:sp>
        <p:sp>
          <p:nvSpPr>
            <p:cNvPr id="185" name="object 185"/>
            <p:cNvSpPr/>
            <p:nvPr/>
          </p:nvSpPr>
          <p:spPr>
            <a:xfrm>
              <a:off x="3094990" y="2381249"/>
              <a:ext cx="2322830" cy="201930"/>
            </a:xfrm>
            <a:custGeom>
              <a:avLst/>
              <a:gdLst/>
              <a:ahLst/>
              <a:cxnLst/>
              <a:rect l="l" t="t" r="r" b="b"/>
              <a:pathLst>
                <a:path w="2322829" h="201930">
                  <a:moveTo>
                    <a:pt x="2322830" y="0"/>
                  </a:moveTo>
                  <a:lnTo>
                    <a:pt x="2320290" y="0"/>
                  </a:lnTo>
                  <a:lnTo>
                    <a:pt x="2320290" y="1270"/>
                  </a:lnTo>
                  <a:lnTo>
                    <a:pt x="2320290" y="200660"/>
                  </a:lnTo>
                  <a:lnTo>
                    <a:pt x="1270" y="200660"/>
                  </a:lnTo>
                  <a:lnTo>
                    <a:pt x="1270" y="1270"/>
                  </a:lnTo>
                  <a:lnTo>
                    <a:pt x="2320290" y="1270"/>
                  </a:lnTo>
                  <a:lnTo>
                    <a:pt x="2320290" y="0"/>
                  </a:lnTo>
                  <a:lnTo>
                    <a:pt x="0" y="0"/>
                  </a:lnTo>
                  <a:lnTo>
                    <a:pt x="0" y="1270"/>
                  </a:lnTo>
                  <a:lnTo>
                    <a:pt x="0" y="200660"/>
                  </a:lnTo>
                  <a:lnTo>
                    <a:pt x="0" y="201930"/>
                  </a:lnTo>
                  <a:lnTo>
                    <a:pt x="2322830" y="201930"/>
                  </a:lnTo>
                  <a:lnTo>
                    <a:pt x="2322830" y="200660"/>
                  </a:lnTo>
                  <a:lnTo>
                    <a:pt x="2322830" y="1270"/>
                  </a:lnTo>
                  <a:lnTo>
                    <a:pt x="2322830" y="0"/>
                  </a:lnTo>
                  <a:close/>
                </a:path>
              </a:pathLst>
            </a:custGeom>
            <a:solidFill>
              <a:srgbClr val="FF9249"/>
            </a:solidFill>
          </p:spPr>
          <p:txBody>
            <a:bodyPr wrap="square" lIns="0" tIns="0" rIns="0" bIns="0" rtlCol="0"/>
            <a:lstStyle/>
            <a:p>
              <a:endParaRPr/>
            </a:p>
          </p:txBody>
        </p:sp>
        <p:sp>
          <p:nvSpPr>
            <p:cNvPr id="186" name="object 186"/>
            <p:cNvSpPr/>
            <p:nvPr/>
          </p:nvSpPr>
          <p:spPr>
            <a:xfrm>
              <a:off x="3096260" y="2382519"/>
              <a:ext cx="2319020" cy="199390"/>
            </a:xfrm>
            <a:custGeom>
              <a:avLst/>
              <a:gdLst/>
              <a:ahLst/>
              <a:cxnLst/>
              <a:rect l="l" t="t" r="r" b="b"/>
              <a:pathLst>
                <a:path w="2319020" h="199389">
                  <a:moveTo>
                    <a:pt x="2319020" y="0"/>
                  </a:moveTo>
                  <a:lnTo>
                    <a:pt x="0" y="0"/>
                  </a:lnTo>
                  <a:lnTo>
                    <a:pt x="0" y="1270"/>
                  </a:lnTo>
                  <a:lnTo>
                    <a:pt x="0" y="198120"/>
                  </a:lnTo>
                  <a:lnTo>
                    <a:pt x="0" y="199390"/>
                  </a:lnTo>
                  <a:lnTo>
                    <a:pt x="2319020" y="199390"/>
                  </a:lnTo>
                  <a:lnTo>
                    <a:pt x="2319020" y="198120"/>
                  </a:lnTo>
                  <a:lnTo>
                    <a:pt x="1270" y="198120"/>
                  </a:lnTo>
                  <a:lnTo>
                    <a:pt x="1270" y="1270"/>
                  </a:lnTo>
                  <a:lnTo>
                    <a:pt x="2319020" y="1270"/>
                  </a:lnTo>
                  <a:lnTo>
                    <a:pt x="2319020" y="0"/>
                  </a:lnTo>
                  <a:close/>
                </a:path>
              </a:pathLst>
            </a:custGeom>
            <a:solidFill>
              <a:srgbClr val="FF9248"/>
            </a:solidFill>
          </p:spPr>
          <p:txBody>
            <a:bodyPr wrap="square" lIns="0" tIns="0" rIns="0" bIns="0" rtlCol="0"/>
            <a:lstStyle/>
            <a:p>
              <a:endParaRPr/>
            </a:p>
          </p:txBody>
        </p:sp>
        <p:sp>
          <p:nvSpPr>
            <p:cNvPr id="187" name="object 187"/>
            <p:cNvSpPr/>
            <p:nvPr/>
          </p:nvSpPr>
          <p:spPr>
            <a:xfrm>
              <a:off x="3097530" y="2383789"/>
              <a:ext cx="2317750" cy="196850"/>
            </a:xfrm>
            <a:custGeom>
              <a:avLst/>
              <a:gdLst/>
              <a:ahLst/>
              <a:cxnLst/>
              <a:rect l="l" t="t" r="r" b="b"/>
              <a:pathLst>
                <a:path w="2317750" h="196850">
                  <a:moveTo>
                    <a:pt x="2317750" y="0"/>
                  </a:moveTo>
                  <a:lnTo>
                    <a:pt x="2315210" y="0"/>
                  </a:lnTo>
                  <a:lnTo>
                    <a:pt x="2315210" y="1270"/>
                  </a:lnTo>
                  <a:lnTo>
                    <a:pt x="2315210" y="195580"/>
                  </a:lnTo>
                  <a:lnTo>
                    <a:pt x="1270" y="195580"/>
                  </a:lnTo>
                  <a:lnTo>
                    <a:pt x="1270" y="1270"/>
                  </a:lnTo>
                  <a:lnTo>
                    <a:pt x="2315210" y="1270"/>
                  </a:lnTo>
                  <a:lnTo>
                    <a:pt x="2315210" y="0"/>
                  </a:lnTo>
                  <a:lnTo>
                    <a:pt x="0" y="0"/>
                  </a:lnTo>
                  <a:lnTo>
                    <a:pt x="0" y="1270"/>
                  </a:lnTo>
                  <a:lnTo>
                    <a:pt x="0" y="195580"/>
                  </a:lnTo>
                  <a:lnTo>
                    <a:pt x="0" y="196850"/>
                  </a:lnTo>
                  <a:lnTo>
                    <a:pt x="2317750" y="196850"/>
                  </a:lnTo>
                  <a:lnTo>
                    <a:pt x="2317750" y="195580"/>
                  </a:lnTo>
                  <a:lnTo>
                    <a:pt x="2317750" y="1270"/>
                  </a:lnTo>
                  <a:lnTo>
                    <a:pt x="2317750" y="0"/>
                  </a:lnTo>
                  <a:close/>
                </a:path>
              </a:pathLst>
            </a:custGeom>
            <a:solidFill>
              <a:srgbClr val="FF9247"/>
            </a:solidFill>
          </p:spPr>
          <p:txBody>
            <a:bodyPr wrap="square" lIns="0" tIns="0" rIns="0" bIns="0" rtlCol="0"/>
            <a:lstStyle/>
            <a:p>
              <a:endParaRPr/>
            </a:p>
          </p:txBody>
        </p:sp>
        <p:sp>
          <p:nvSpPr>
            <p:cNvPr id="188" name="object 188"/>
            <p:cNvSpPr/>
            <p:nvPr/>
          </p:nvSpPr>
          <p:spPr>
            <a:xfrm>
              <a:off x="3098800" y="2385059"/>
              <a:ext cx="2313940" cy="194310"/>
            </a:xfrm>
            <a:custGeom>
              <a:avLst/>
              <a:gdLst/>
              <a:ahLst/>
              <a:cxnLst/>
              <a:rect l="l" t="t" r="r" b="b"/>
              <a:pathLst>
                <a:path w="2313940" h="194310">
                  <a:moveTo>
                    <a:pt x="2313940" y="0"/>
                  </a:moveTo>
                  <a:lnTo>
                    <a:pt x="2312670" y="0"/>
                  </a:lnTo>
                  <a:lnTo>
                    <a:pt x="2312670" y="1270"/>
                  </a:lnTo>
                  <a:lnTo>
                    <a:pt x="2312670" y="193040"/>
                  </a:lnTo>
                  <a:lnTo>
                    <a:pt x="1270" y="193040"/>
                  </a:lnTo>
                  <a:lnTo>
                    <a:pt x="1270" y="1270"/>
                  </a:lnTo>
                  <a:lnTo>
                    <a:pt x="2312670" y="1270"/>
                  </a:lnTo>
                  <a:lnTo>
                    <a:pt x="2312670" y="0"/>
                  </a:lnTo>
                  <a:lnTo>
                    <a:pt x="0" y="0"/>
                  </a:lnTo>
                  <a:lnTo>
                    <a:pt x="0" y="1270"/>
                  </a:lnTo>
                  <a:lnTo>
                    <a:pt x="0" y="193040"/>
                  </a:lnTo>
                  <a:lnTo>
                    <a:pt x="0" y="194310"/>
                  </a:lnTo>
                  <a:lnTo>
                    <a:pt x="2313940" y="194310"/>
                  </a:lnTo>
                  <a:lnTo>
                    <a:pt x="2313940" y="193040"/>
                  </a:lnTo>
                  <a:lnTo>
                    <a:pt x="2313940" y="1270"/>
                  </a:lnTo>
                  <a:lnTo>
                    <a:pt x="2313940" y="0"/>
                  </a:lnTo>
                  <a:close/>
                </a:path>
              </a:pathLst>
            </a:custGeom>
            <a:solidFill>
              <a:srgbClr val="FF9146"/>
            </a:solidFill>
          </p:spPr>
          <p:txBody>
            <a:bodyPr wrap="square" lIns="0" tIns="0" rIns="0" bIns="0" rtlCol="0"/>
            <a:lstStyle/>
            <a:p>
              <a:endParaRPr/>
            </a:p>
          </p:txBody>
        </p:sp>
        <p:sp>
          <p:nvSpPr>
            <p:cNvPr id="189" name="object 189"/>
            <p:cNvSpPr/>
            <p:nvPr/>
          </p:nvSpPr>
          <p:spPr>
            <a:xfrm>
              <a:off x="3100070" y="2386329"/>
              <a:ext cx="2311400" cy="191770"/>
            </a:xfrm>
            <a:custGeom>
              <a:avLst/>
              <a:gdLst/>
              <a:ahLst/>
              <a:cxnLst/>
              <a:rect l="l" t="t" r="r" b="b"/>
              <a:pathLst>
                <a:path w="2311400" h="191769">
                  <a:moveTo>
                    <a:pt x="2311400" y="0"/>
                  </a:moveTo>
                  <a:lnTo>
                    <a:pt x="2310130" y="0"/>
                  </a:lnTo>
                  <a:lnTo>
                    <a:pt x="2310130" y="1270"/>
                  </a:lnTo>
                  <a:lnTo>
                    <a:pt x="2310130" y="190500"/>
                  </a:lnTo>
                  <a:lnTo>
                    <a:pt x="1270" y="190500"/>
                  </a:lnTo>
                  <a:lnTo>
                    <a:pt x="1270" y="1270"/>
                  </a:lnTo>
                  <a:lnTo>
                    <a:pt x="2310130" y="1270"/>
                  </a:lnTo>
                  <a:lnTo>
                    <a:pt x="2310130" y="0"/>
                  </a:lnTo>
                  <a:lnTo>
                    <a:pt x="0" y="0"/>
                  </a:lnTo>
                  <a:lnTo>
                    <a:pt x="0" y="1270"/>
                  </a:lnTo>
                  <a:lnTo>
                    <a:pt x="0" y="190500"/>
                  </a:lnTo>
                  <a:lnTo>
                    <a:pt x="0" y="191770"/>
                  </a:lnTo>
                  <a:lnTo>
                    <a:pt x="2311400" y="191770"/>
                  </a:lnTo>
                  <a:lnTo>
                    <a:pt x="2311400" y="190500"/>
                  </a:lnTo>
                  <a:lnTo>
                    <a:pt x="2311400" y="1270"/>
                  </a:lnTo>
                  <a:lnTo>
                    <a:pt x="2311400" y="0"/>
                  </a:lnTo>
                  <a:close/>
                </a:path>
              </a:pathLst>
            </a:custGeom>
            <a:solidFill>
              <a:srgbClr val="FF9046"/>
            </a:solidFill>
          </p:spPr>
          <p:txBody>
            <a:bodyPr wrap="square" lIns="0" tIns="0" rIns="0" bIns="0" rtlCol="0"/>
            <a:lstStyle/>
            <a:p>
              <a:endParaRPr/>
            </a:p>
          </p:txBody>
        </p:sp>
        <p:sp>
          <p:nvSpPr>
            <p:cNvPr id="190" name="object 190"/>
            <p:cNvSpPr/>
            <p:nvPr/>
          </p:nvSpPr>
          <p:spPr>
            <a:xfrm>
              <a:off x="3101340" y="2387599"/>
              <a:ext cx="2308860" cy="189230"/>
            </a:xfrm>
            <a:custGeom>
              <a:avLst/>
              <a:gdLst/>
              <a:ahLst/>
              <a:cxnLst/>
              <a:rect l="l" t="t" r="r" b="b"/>
              <a:pathLst>
                <a:path w="2308860" h="189230">
                  <a:moveTo>
                    <a:pt x="2308860" y="0"/>
                  </a:moveTo>
                  <a:lnTo>
                    <a:pt x="2307590" y="0"/>
                  </a:lnTo>
                  <a:lnTo>
                    <a:pt x="2307590" y="1270"/>
                  </a:lnTo>
                  <a:lnTo>
                    <a:pt x="2307590" y="187960"/>
                  </a:lnTo>
                  <a:lnTo>
                    <a:pt x="1270" y="187960"/>
                  </a:lnTo>
                  <a:lnTo>
                    <a:pt x="1270" y="1270"/>
                  </a:lnTo>
                  <a:lnTo>
                    <a:pt x="2307590" y="1270"/>
                  </a:lnTo>
                  <a:lnTo>
                    <a:pt x="2307590" y="0"/>
                  </a:lnTo>
                  <a:lnTo>
                    <a:pt x="0" y="0"/>
                  </a:lnTo>
                  <a:lnTo>
                    <a:pt x="0" y="1270"/>
                  </a:lnTo>
                  <a:lnTo>
                    <a:pt x="0" y="187960"/>
                  </a:lnTo>
                  <a:lnTo>
                    <a:pt x="0" y="189230"/>
                  </a:lnTo>
                  <a:lnTo>
                    <a:pt x="2308860" y="189230"/>
                  </a:lnTo>
                  <a:lnTo>
                    <a:pt x="2308860" y="187960"/>
                  </a:lnTo>
                  <a:lnTo>
                    <a:pt x="2308860" y="1270"/>
                  </a:lnTo>
                  <a:lnTo>
                    <a:pt x="2308860" y="0"/>
                  </a:lnTo>
                  <a:close/>
                </a:path>
              </a:pathLst>
            </a:custGeom>
            <a:solidFill>
              <a:srgbClr val="FF9045"/>
            </a:solidFill>
          </p:spPr>
          <p:txBody>
            <a:bodyPr wrap="square" lIns="0" tIns="0" rIns="0" bIns="0" rtlCol="0"/>
            <a:lstStyle/>
            <a:p>
              <a:endParaRPr/>
            </a:p>
          </p:txBody>
        </p:sp>
        <p:sp>
          <p:nvSpPr>
            <p:cNvPr id="191" name="object 191"/>
            <p:cNvSpPr/>
            <p:nvPr/>
          </p:nvSpPr>
          <p:spPr>
            <a:xfrm>
              <a:off x="3102610" y="2388869"/>
              <a:ext cx="2306320" cy="186690"/>
            </a:xfrm>
            <a:custGeom>
              <a:avLst/>
              <a:gdLst/>
              <a:ahLst/>
              <a:cxnLst/>
              <a:rect l="l" t="t" r="r" b="b"/>
              <a:pathLst>
                <a:path w="2306320" h="186689">
                  <a:moveTo>
                    <a:pt x="2306320" y="0"/>
                  </a:moveTo>
                  <a:lnTo>
                    <a:pt x="2305050" y="0"/>
                  </a:lnTo>
                  <a:lnTo>
                    <a:pt x="2305050" y="1270"/>
                  </a:lnTo>
                  <a:lnTo>
                    <a:pt x="2305050" y="185420"/>
                  </a:lnTo>
                  <a:lnTo>
                    <a:pt x="1270" y="185420"/>
                  </a:lnTo>
                  <a:lnTo>
                    <a:pt x="1270" y="1270"/>
                  </a:lnTo>
                  <a:lnTo>
                    <a:pt x="2305050" y="1270"/>
                  </a:lnTo>
                  <a:lnTo>
                    <a:pt x="2305050" y="0"/>
                  </a:lnTo>
                  <a:lnTo>
                    <a:pt x="0" y="0"/>
                  </a:lnTo>
                  <a:lnTo>
                    <a:pt x="0" y="1270"/>
                  </a:lnTo>
                  <a:lnTo>
                    <a:pt x="0" y="185420"/>
                  </a:lnTo>
                  <a:lnTo>
                    <a:pt x="0" y="186690"/>
                  </a:lnTo>
                  <a:lnTo>
                    <a:pt x="2306320" y="186690"/>
                  </a:lnTo>
                  <a:lnTo>
                    <a:pt x="2306320" y="185420"/>
                  </a:lnTo>
                  <a:lnTo>
                    <a:pt x="2306320" y="1270"/>
                  </a:lnTo>
                  <a:lnTo>
                    <a:pt x="2306320" y="0"/>
                  </a:lnTo>
                  <a:close/>
                </a:path>
              </a:pathLst>
            </a:custGeom>
            <a:solidFill>
              <a:srgbClr val="FF8F44"/>
            </a:solidFill>
          </p:spPr>
          <p:txBody>
            <a:bodyPr wrap="square" lIns="0" tIns="0" rIns="0" bIns="0" rtlCol="0"/>
            <a:lstStyle/>
            <a:p>
              <a:endParaRPr/>
            </a:p>
          </p:txBody>
        </p:sp>
        <p:sp>
          <p:nvSpPr>
            <p:cNvPr id="192" name="object 192"/>
            <p:cNvSpPr/>
            <p:nvPr/>
          </p:nvSpPr>
          <p:spPr>
            <a:xfrm>
              <a:off x="3103880" y="2390139"/>
              <a:ext cx="2303780" cy="184150"/>
            </a:xfrm>
            <a:custGeom>
              <a:avLst/>
              <a:gdLst/>
              <a:ahLst/>
              <a:cxnLst/>
              <a:rect l="l" t="t" r="r" b="b"/>
              <a:pathLst>
                <a:path w="2303779" h="184150">
                  <a:moveTo>
                    <a:pt x="2303780" y="0"/>
                  </a:moveTo>
                  <a:lnTo>
                    <a:pt x="2302510" y="0"/>
                  </a:lnTo>
                  <a:lnTo>
                    <a:pt x="2302510" y="1270"/>
                  </a:lnTo>
                  <a:lnTo>
                    <a:pt x="2302510" y="182880"/>
                  </a:lnTo>
                  <a:lnTo>
                    <a:pt x="1270" y="182880"/>
                  </a:lnTo>
                  <a:lnTo>
                    <a:pt x="1270" y="1270"/>
                  </a:lnTo>
                  <a:lnTo>
                    <a:pt x="2302510" y="1270"/>
                  </a:lnTo>
                  <a:lnTo>
                    <a:pt x="2302510" y="0"/>
                  </a:lnTo>
                  <a:lnTo>
                    <a:pt x="0" y="0"/>
                  </a:lnTo>
                  <a:lnTo>
                    <a:pt x="0" y="1270"/>
                  </a:lnTo>
                  <a:lnTo>
                    <a:pt x="0" y="182880"/>
                  </a:lnTo>
                  <a:lnTo>
                    <a:pt x="0" y="184150"/>
                  </a:lnTo>
                  <a:lnTo>
                    <a:pt x="2303780" y="184150"/>
                  </a:lnTo>
                  <a:lnTo>
                    <a:pt x="2303780" y="182880"/>
                  </a:lnTo>
                  <a:lnTo>
                    <a:pt x="2303780" y="1270"/>
                  </a:lnTo>
                  <a:lnTo>
                    <a:pt x="2303780" y="0"/>
                  </a:lnTo>
                  <a:close/>
                </a:path>
              </a:pathLst>
            </a:custGeom>
            <a:solidFill>
              <a:srgbClr val="FF8F43"/>
            </a:solidFill>
          </p:spPr>
          <p:txBody>
            <a:bodyPr wrap="square" lIns="0" tIns="0" rIns="0" bIns="0" rtlCol="0"/>
            <a:lstStyle/>
            <a:p>
              <a:endParaRPr/>
            </a:p>
          </p:txBody>
        </p:sp>
        <p:sp>
          <p:nvSpPr>
            <p:cNvPr id="193" name="object 193"/>
            <p:cNvSpPr/>
            <p:nvPr/>
          </p:nvSpPr>
          <p:spPr>
            <a:xfrm>
              <a:off x="3105150" y="2391409"/>
              <a:ext cx="2301240" cy="181610"/>
            </a:xfrm>
            <a:custGeom>
              <a:avLst/>
              <a:gdLst/>
              <a:ahLst/>
              <a:cxnLst/>
              <a:rect l="l" t="t" r="r" b="b"/>
              <a:pathLst>
                <a:path w="2301240" h="181610">
                  <a:moveTo>
                    <a:pt x="2301240" y="0"/>
                  </a:moveTo>
                  <a:lnTo>
                    <a:pt x="2299970" y="0"/>
                  </a:lnTo>
                  <a:lnTo>
                    <a:pt x="2299970" y="2540"/>
                  </a:lnTo>
                  <a:lnTo>
                    <a:pt x="2299970" y="180340"/>
                  </a:lnTo>
                  <a:lnTo>
                    <a:pt x="1270" y="180340"/>
                  </a:lnTo>
                  <a:lnTo>
                    <a:pt x="1270" y="2540"/>
                  </a:lnTo>
                  <a:lnTo>
                    <a:pt x="2299970" y="2540"/>
                  </a:lnTo>
                  <a:lnTo>
                    <a:pt x="2299970" y="0"/>
                  </a:lnTo>
                  <a:lnTo>
                    <a:pt x="0" y="0"/>
                  </a:lnTo>
                  <a:lnTo>
                    <a:pt x="0" y="2540"/>
                  </a:lnTo>
                  <a:lnTo>
                    <a:pt x="0" y="180340"/>
                  </a:lnTo>
                  <a:lnTo>
                    <a:pt x="0" y="181610"/>
                  </a:lnTo>
                  <a:lnTo>
                    <a:pt x="2301240" y="181610"/>
                  </a:lnTo>
                  <a:lnTo>
                    <a:pt x="2301240" y="180340"/>
                  </a:lnTo>
                  <a:lnTo>
                    <a:pt x="2301240" y="2540"/>
                  </a:lnTo>
                  <a:lnTo>
                    <a:pt x="2301240" y="0"/>
                  </a:lnTo>
                  <a:close/>
                </a:path>
              </a:pathLst>
            </a:custGeom>
            <a:solidFill>
              <a:srgbClr val="FF8E42"/>
            </a:solidFill>
          </p:spPr>
          <p:txBody>
            <a:bodyPr wrap="square" lIns="0" tIns="0" rIns="0" bIns="0" rtlCol="0"/>
            <a:lstStyle/>
            <a:p>
              <a:endParaRPr/>
            </a:p>
          </p:txBody>
        </p:sp>
        <p:sp>
          <p:nvSpPr>
            <p:cNvPr id="194" name="object 194"/>
            <p:cNvSpPr/>
            <p:nvPr/>
          </p:nvSpPr>
          <p:spPr>
            <a:xfrm>
              <a:off x="3106420" y="2393949"/>
              <a:ext cx="2298700" cy="177800"/>
            </a:xfrm>
            <a:custGeom>
              <a:avLst/>
              <a:gdLst/>
              <a:ahLst/>
              <a:cxnLst/>
              <a:rect l="l" t="t" r="r" b="b"/>
              <a:pathLst>
                <a:path w="2298700" h="177800">
                  <a:moveTo>
                    <a:pt x="2298700" y="0"/>
                  </a:moveTo>
                  <a:lnTo>
                    <a:pt x="2297430" y="0"/>
                  </a:lnTo>
                  <a:lnTo>
                    <a:pt x="2297430" y="1270"/>
                  </a:lnTo>
                  <a:lnTo>
                    <a:pt x="2297430" y="175260"/>
                  </a:lnTo>
                  <a:lnTo>
                    <a:pt x="1270" y="175260"/>
                  </a:lnTo>
                  <a:lnTo>
                    <a:pt x="1270" y="1270"/>
                  </a:lnTo>
                  <a:lnTo>
                    <a:pt x="2297430" y="1270"/>
                  </a:lnTo>
                  <a:lnTo>
                    <a:pt x="2297430" y="0"/>
                  </a:lnTo>
                  <a:lnTo>
                    <a:pt x="0" y="0"/>
                  </a:lnTo>
                  <a:lnTo>
                    <a:pt x="0" y="1270"/>
                  </a:lnTo>
                  <a:lnTo>
                    <a:pt x="0" y="175260"/>
                  </a:lnTo>
                  <a:lnTo>
                    <a:pt x="0" y="177800"/>
                  </a:lnTo>
                  <a:lnTo>
                    <a:pt x="2298700" y="177800"/>
                  </a:lnTo>
                  <a:lnTo>
                    <a:pt x="2298700" y="175260"/>
                  </a:lnTo>
                  <a:lnTo>
                    <a:pt x="2298700" y="1270"/>
                  </a:lnTo>
                  <a:lnTo>
                    <a:pt x="2298700" y="0"/>
                  </a:lnTo>
                  <a:close/>
                </a:path>
              </a:pathLst>
            </a:custGeom>
            <a:solidFill>
              <a:srgbClr val="FF8D41"/>
            </a:solidFill>
          </p:spPr>
          <p:txBody>
            <a:bodyPr wrap="square" lIns="0" tIns="0" rIns="0" bIns="0" rtlCol="0"/>
            <a:lstStyle/>
            <a:p>
              <a:endParaRPr/>
            </a:p>
          </p:txBody>
        </p:sp>
        <p:sp>
          <p:nvSpPr>
            <p:cNvPr id="195" name="object 195"/>
            <p:cNvSpPr/>
            <p:nvPr/>
          </p:nvSpPr>
          <p:spPr>
            <a:xfrm>
              <a:off x="3107690" y="2395219"/>
              <a:ext cx="2296160" cy="173990"/>
            </a:xfrm>
            <a:custGeom>
              <a:avLst/>
              <a:gdLst/>
              <a:ahLst/>
              <a:cxnLst/>
              <a:rect l="l" t="t" r="r" b="b"/>
              <a:pathLst>
                <a:path w="2296160" h="173989">
                  <a:moveTo>
                    <a:pt x="2296160" y="0"/>
                  </a:moveTo>
                  <a:lnTo>
                    <a:pt x="2294890" y="0"/>
                  </a:lnTo>
                  <a:lnTo>
                    <a:pt x="2294890" y="1270"/>
                  </a:lnTo>
                  <a:lnTo>
                    <a:pt x="2294890" y="172720"/>
                  </a:lnTo>
                  <a:lnTo>
                    <a:pt x="2540" y="172720"/>
                  </a:lnTo>
                  <a:lnTo>
                    <a:pt x="2540" y="1270"/>
                  </a:lnTo>
                  <a:lnTo>
                    <a:pt x="2294890" y="1270"/>
                  </a:lnTo>
                  <a:lnTo>
                    <a:pt x="2294890" y="0"/>
                  </a:lnTo>
                  <a:lnTo>
                    <a:pt x="0" y="0"/>
                  </a:lnTo>
                  <a:lnTo>
                    <a:pt x="0" y="1270"/>
                  </a:lnTo>
                  <a:lnTo>
                    <a:pt x="0" y="172720"/>
                  </a:lnTo>
                  <a:lnTo>
                    <a:pt x="0" y="173990"/>
                  </a:lnTo>
                  <a:lnTo>
                    <a:pt x="2296160" y="173990"/>
                  </a:lnTo>
                  <a:lnTo>
                    <a:pt x="2296160" y="172720"/>
                  </a:lnTo>
                  <a:lnTo>
                    <a:pt x="2296160" y="1270"/>
                  </a:lnTo>
                  <a:lnTo>
                    <a:pt x="2296160" y="0"/>
                  </a:lnTo>
                  <a:close/>
                </a:path>
              </a:pathLst>
            </a:custGeom>
            <a:solidFill>
              <a:srgbClr val="FF8D40"/>
            </a:solidFill>
          </p:spPr>
          <p:txBody>
            <a:bodyPr wrap="square" lIns="0" tIns="0" rIns="0" bIns="0" rtlCol="0"/>
            <a:lstStyle/>
            <a:p>
              <a:endParaRPr/>
            </a:p>
          </p:txBody>
        </p:sp>
        <p:sp>
          <p:nvSpPr>
            <p:cNvPr id="196" name="object 196"/>
            <p:cNvSpPr/>
            <p:nvPr/>
          </p:nvSpPr>
          <p:spPr>
            <a:xfrm>
              <a:off x="3110230" y="2396489"/>
              <a:ext cx="2292350" cy="171450"/>
            </a:xfrm>
            <a:custGeom>
              <a:avLst/>
              <a:gdLst/>
              <a:ahLst/>
              <a:cxnLst/>
              <a:rect l="l" t="t" r="r" b="b"/>
              <a:pathLst>
                <a:path w="2292350" h="171450">
                  <a:moveTo>
                    <a:pt x="2292350" y="0"/>
                  </a:moveTo>
                  <a:lnTo>
                    <a:pt x="0" y="0"/>
                  </a:lnTo>
                  <a:lnTo>
                    <a:pt x="0" y="1270"/>
                  </a:lnTo>
                  <a:lnTo>
                    <a:pt x="2291080" y="1270"/>
                  </a:lnTo>
                  <a:lnTo>
                    <a:pt x="2291080" y="170180"/>
                  </a:lnTo>
                  <a:lnTo>
                    <a:pt x="0" y="170180"/>
                  </a:lnTo>
                  <a:lnTo>
                    <a:pt x="0" y="171450"/>
                  </a:lnTo>
                  <a:lnTo>
                    <a:pt x="2292350" y="171450"/>
                  </a:lnTo>
                  <a:lnTo>
                    <a:pt x="2292350" y="170180"/>
                  </a:lnTo>
                  <a:lnTo>
                    <a:pt x="2292350" y="1270"/>
                  </a:lnTo>
                  <a:lnTo>
                    <a:pt x="2292350" y="0"/>
                  </a:lnTo>
                  <a:close/>
                </a:path>
              </a:pathLst>
            </a:custGeom>
            <a:solidFill>
              <a:srgbClr val="FF8B3E"/>
            </a:solidFill>
          </p:spPr>
          <p:txBody>
            <a:bodyPr wrap="square" lIns="0" tIns="0" rIns="0" bIns="0" rtlCol="0"/>
            <a:lstStyle/>
            <a:p>
              <a:endParaRPr/>
            </a:p>
          </p:txBody>
        </p:sp>
        <p:sp>
          <p:nvSpPr>
            <p:cNvPr id="197" name="object 197"/>
            <p:cNvSpPr/>
            <p:nvPr/>
          </p:nvSpPr>
          <p:spPr>
            <a:xfrm>
              <a:off x="3110230" y="2397759"/>
              <a:ext cx="2291080" cy="168910"/>
            </a:xfrm>
            <a:custGeom>
              <a:avLst/>
              <a:gdLst/>
              <a:ahLst/>
              <a:cxnLst/>
              <a:rect l="l" t="t" r="r" b="b"/>
              <a:pathLst>
                <a:path w="2291079" h="168910">
                  <a:moveTo>
                    <a:pt x="2291080" y="0"/>
                  </a:moveTo>
                  <a:lnTo>
                    <a:pt x="2289810" y="0"/>
                  </a:lnTo>
                  <a:lnTo>
                    <a:pt x="2289810" y="1270"/>
                  </a:lnTo>
                  <a:lnTo>
                    <a:pt x="2289810" y="167640"/>
                  </a:lnTo>
                  <a:lnTo>
                    <a:pt x="2540" y="167640"/>
                  </a:lnTo>
                  <a:lnTo>
                    <a:pt x="2540" y="1270"/>
                  </a:lnTo>
                  <a:lnTo>
                    <a:pt x="2289810" y="1270"/>
                  </a:lnTo>
                  <a:lnTo>
                    <a:pt x="2289810" y="0"/>
                  </a:lnTo>
                  <a:lnTo>
                    <a:pt x="0" y="0"/>
                  </a:lnTo>
                  <a:lnTo>
                    <a:pt x="0" y="1270"/>
                  </a:lnTo>
                  <a:lnTo>
                    <a:pt x="0" y="167640"/>
                  </a:lnTo>
                  <a:lnTo>
                    <a:pt x="0" y="168910"/>
                  </a:lnTo>
                  <a:lnTo>
                    <a:pt x="2291080" y="168910"/>
                  </a:lnTo>
                  <a:lnTo>
                    <a:pt x="2291080" y="167640"/>
                  </a:lnTo>
                  <a:lnTo>
                    <a:pt x="2291080" y="1270"/>
                  </a:lnTo>
                  <a:lnTo>
                    <a:pt x="2291080" y="0"/>
                  </a:lnTo>
                  <a:close/>
                </a:path>
              </a:pathLst>
            </a:custGeom>
            <a:solidFill>
              <a:srgbClr val="FF8B3D"/>
            </a:solidFill>
          </p:spPr>
          <p:txBody>
            <a:bodyPr wrap="square" lIns="0" tIns="0" rIns="0" bIns="0" rtlCol="0"/>
            <a:lstStyle/>
            <a:p>
              <a:endParaRPr/>
            </a:p>
          </p:txBody>
        </p:sp>
        <p:sp>
          <p:nvSpPr>
            <p:cNvPr id="198" name="object 198"/>
            <p:cNvSpPr/>
            <p:nvPr/>
          </p:nvSpPr>
          <p:spPr>
            <a:xfrm>
              <a:off x="3112770" y="2399029"/>
              <a:ext cx="2287270" cy="166370"/>
            </a:xfrm>
            <a:custGeom>
              <a:avLst/>
              <a:gdLst/>
              <a:ahLst/>
              <a:cxnLst/>
              <a:rect l="l" t="t" r="r" b="b"/>
              <a:pathLst>
                <a:path w="2287270" h="166369">
                  <a:moveTo>
                    <a:pt x="2287270" y="0"/>
                  </a:moveTo>
                  <a:lnTo>
                    <a:pt x="2286000" y="0"/>
                  </a:lnTo>
                  <a:lnTo>
                    <a:pt x="2286000" y="1270"/>
                  </a:lnTo>
                  <a:lnTo>
                    <a:pt x="2286000" y="165100"/>
                  </a:lnTo>
                  <a:lnTo>
                    <a:pt x="1270" y="165100"/>
                  </a:lnTo>
                  <a:lnTo>
                    <a:pt x="1270" y="1270"/>
                  </a:lnTo>
                  <a:lnTo>
                    <a:pt x="2286000" y="1270"/>
                  </a:lnTo>
                  <a:lnTo>
                    <a:pt x="2286000" y="0"/>
                  </a:lnTo>
                  <a:lnTo>
                    <a:pt x="0" y="0"/>
                  </a:lnTo>
                  <a:lnTo>
                    <a:pt x="0" y="1270"/>
                  </a:lnTo>
                  <a:lnTo>
                    <a:pt x="0" y="165100"/>
                  </a:lnTo>
                  <a:lnTo>
                    <a:pt x="0" y="166370"/>
                  </a:lnTo>
                  <a:lnTo>
                    <a:pt x="2287270" y="166370"/>
                  </a:lnTo>
                  <a:lnTo>
                    <a:pt x="2287270" y="165100"/>
                  </a:lnTo>
                  <a:lnTo>
                    <a:pt x="2287270" y="1270"/>
                  </a:lnTo>
                  <a:lnTo>
                    <a:pt x="2287270" y="0"/>
                  </a:lnTo>
                  <a:close/>
                </a:path>
              </a:pathLst>
            </a:custGeom>
            <a:solidFill>
              <a:srgbClr val="FF8A3C"/>
            </a:solidFill>
          </p:spPr>
          <p:txBody>
            <a:bodyPr wrap="square" lIns="0" tIns="0" rIns="0" bIns="0" rtlCol="0"/>
            <a:lstStyle/>
            <a:p>
              <a:endParaRPr/>
            </a:p>
          </p:txBody>
        </p:sp>
        <p:sp>
          <p:nvSpPr>
            <p:cNvPr id="199" name="object 199"/>
            <p:cNvSpPr/>
            <p:nvPr/>
          </p:nvSpPr>
          <p:spPr>
            <a:xfrm>
              <a:off x="3114040" y="2400299"/>
              <a:ext cx="2284730" cy="163830"/>
            </a:xfrm>
            <a:custGeom>
              <a:avLst/>
              <a:gdLst/>
              <a:ahLst/>
              <a:cxnLst/>
              <a:rect l="l" t="t" r="r" b="b"/>
              <a:pathLst>
                <a:path w="2284729" h="163830">
                  <a:moveTo>
                    <a:pt x="2284730" y="0"/>
                  </a:moveTo>
                  <a:lnTo>
                    <a:pt x="2282190" y="0"/>
                  </a:lnTo>
                  <a:lnTo>
                    <a:pt x="2282190" y="1270"/>
                  </a:lnTo>
                  <a:lnTo>
                    <a:pt x="2282190" y="162560"/>
                  </a:lnTo>
                  <a:lnTo>
                    <a:pt x="1270" y="162560"/>
                  </a:lnTo>
                  <a:lnTo>
                    <a:pt x="1270" y="1270"/>
                  </a:lnTo>
                  <a:lnTo>
                    <a:pt x="2282190" y="1270"/>
                  </a:lnTo>
                  <a:lnTo>
                    <a:pt x="2282190" y="0"/>
                  </a:lnTo>
                  <a:lnTo>
                    <a:pt x="0" y="0"/>
                  </a:lnTo>
                  <a:lnTo>
                    <a:pt x="0" y="1270"/>
                  </a:lnTo>
                  <a:lnTo>
                    <a:pt x="0" y="162560"/>
                  </a:lnTo>
                  <a:lnTo>
                    <a:pt x="0" y="163830"/>
                  </a:lnTo>
                  <a:lnTo>
                    <a:pt x="2284730" y="163830"/>
                  </a:lnTo>
                  <a:lnTo>
                    <a:pt x="2284730" y="162560"/>
                  </a:lnTo>
                  <a:lnTo>
                    <a:pt x="2284730" y="1270"/>
                  </a:lnTo>
                  <a:lnTo>
                    <a:pt x="2284730" y="0"/>
                  </a:lnTo>
                  <a:close/>
                </a:path>
              </a:pathLst>
            </a:custGeom>
            <a:solidFill>
              <a:srgbClr val="FF893B"/>
            </a:solidFill>
          </p:spPr>
          <p:txBody>
            <a:bodyPr wrap="square" lIns="0" tIns="0" rIns="0" bIns="0" rtlCol="0"/>
            <a:lstStyle/>
            <a:p>
              <a:endParaRPr/>
            </a:p>
          </p:txBody>
        </p:sp>
        <p:sp>
          <p:nvSpPr>
            <p:cNvPr id="200" name="object 200"/>
            <p:cNvSpPr/>
            <p:nvPr/>
          </p:nvSpPr>
          <p:spPr>
            <a:xfrm>
              <a:off x="3115310" y="2401569"/>
              <a:ext cx="2280920" cy="161290"/>
            </a:xfrm>
            <a:custGeom>
              <a:avLst/>
              <a:gdLst/>
              <a:ahLst/>
              <a:cxnLst/>
              <a:rect l="l" t="t" r="r" b="b"/>
              <a:pathLst>
                <a:path w="2280920" h="161289">
                  <a:moveTo>
                    <a:pt x="2280920" y="0"/>
                  </a:moveTo>
                  <a:lnTo>
                    <a:pt x="2279650" y="0"/>
                  </a:lnTo>
                  <a:lnTo>
                    <a:pt x="2279650" y="1270"/>
                  </a:lnTo>
                  <a:lnTo>
                    <a:pt x="2279650" y="160020"/>
                  </a:lnTo>
                  <a:lnTo>
                    <a:pt x="1270" y="160020"/>
                  </a:lnTo>
                  <a:lnTo>
                    <a:pt x="1270" y="1270"/>
                  </a:lnTo>
                  <a:lnTo>
                    <a:pt x="2279650" y="1270"/>
                  </a:lnTo>
                  <a:lnTo>
                    <a:pt x="2279650" y="0"/>
                  </a:lnTo>
                  <a:lnTo>
                    <a:pt x="0" y="0"/>
                  </a:lnTo>
                  <a:lnTo>
                    <a:pt x="0" y="1270"/>
                  </a:lnTo>
                  <a:lnTo>
                    <a:pt x="0" y="160020"/>
                  </a:lnTo>
                  <a:lnTo>
                    <a:pt x="0" y="161290"/>
                  </a:lnTo>
                  <a:lnTo>
                    <a:pt x="2280920" y="161290"/>
                  </a:lnTo>
                  <a:lnTo>
                    <a:pt x="2280920" y="160020"/>
                  </a:lnTo>
                  <a:lnTo>
                    <a:pt x="2280920" y="1270"/>
                  </a:lnTo>
                  <a:lnTo>
                    <a:pt x="2280920" y="0"/>
                  </a:lnTo>
                  <a:close/>
                </a:path>
              </a:pathLst>
            </a:custGeom>
            <a:solidFill>
              <a:srgbClr val="FF893A"/>
            </a:solidFill>
          </p:spPr>
          <p:txBody>
            <a:bodyPr wrap="square" lIns="0" tIns="0" rIns="0" bIns="0" rtlCol="0"/>
            <a:lstStyle/>
            <a:p>
              <a:endParaRPr/>
            </a:p>
          </p:txBody>
        </p:sp>
        <p:sp>
          <p:nvSpPr>
            <p:cNvPr id="201" name="object 201"/>
            <p:cNvSpPr/>
            <p:nvPr/>
          </p:nvSpPr>
          <p:spPr>
            <a:xfrm>
              <a:off x="3116580" y="2402839"/>
              <a:ext cx="2278380" cy="158750"/>
            </a:xfrm>
            <a:custGeom>
              <a:avLst/>
              <a:gdLst/>
              <a:ahLst/>
              <a:cxnLst/>
              <a:rect l="l" t="t" r="r" b="b"/>
              <a:pathLst>
                <a:path w="2278379" h="158750">
                  <a:moveTo>
                    <a:pt x="2278380" y="0"/>
                  </a:moveTo>
                  <a:lnTo>
                    <a:pt x="2275840" y="0"/>
                  </a:lnTo>
                  <a:lnTo>
                    <a:pt x="2275840" y="2540"/>
                  </a:lnTo>
                  <a:lnTo>
                    <a:pt x="2275840" y="156210"/>
                  </a:lnTo>
                  <a:lnTo>
                    <a:pt x="2540" y="156210"/>
                  </a:lnTo>
                  <a:lnTo>
                    <a:pt x="2540" y="2540"/>
                  </a:lnTo>
                  <a:lnTo>
                    <a:pt x="2275840" y="2540"/>
                  </a:lnTo>
                  <a:lnTo>
                    <a:pt x="2275840" y="0"/>
                  </a:lnTo>
                  <a:lnTo>
                    <a:pt x="0" y="0"/>
                  </a:lnTo>
                  <a:lnTo>
                    <a:pt x="0" y="1270"/>
                  </a:lnTo>
                  <a:lnTo>
                    <a:pt x="0" y="157480"/>
                  </a:lnTo>
                  <a:lnTo>
                    <a:pt x="0" y="158750"/>
                  </a:lnTo>
                  <a:lnTo>
                    <a:pt x="2278380" y="158750"/>
                  </a:lnTo>
                  <a:lnTo>
                    <a:pt x="2278380" y="157480"/>
                  </a:lnTo>
                  <a:lnTo>
                    <a:pt x="2278380" y="1270"/>
                  </a:lnTo>
                  <a:lnTo>
                    <a:pt x="2278380" y="0"/>
                  </a:lnTo>
                  <a:close/>
                </a:path>
              </a:pathLst>
            </a:custGeom>
            <a:solidFill>
              <a:srgbClr val="FF8839"/>
            </a:solidFill>
          </p:spPr>
          <p:txBody>
            <a:bodyPr wrap="square" lIns="0" tIns="0" rIns="0" bIns="0" rtlCol="0"/>
            <a:lstStyle/>
            <a:p>
              <a:endParaRPr/>
            </a:p>
          </p:txBody>
        </p:sp>
        <p:sp>
          <p:nvSpPr>
            <p:cNvPr id="202" name="object 202"/>
            <p:cNvSpPr/>
            <p:nvPr/>
          </p:nvSpPr>
          <p:spPr>
            <a:xfrm>
              <a:off x="3119120" y="2405379"/>
              <a:ext cx="2273300" cy="153670"/>
            </a:xfrm>
            <a:custGeom>
              <a:avLst/>
              <a:gdLst/>
              <a:ahLst/>
              <a:cxnLst/>
              <a:rect l="l" t="t" r="r" b="b"/>
              <a:pathLst>
                <a:path w="2273300" h="153669">
                  <a:moveTo>
                    <a:pt x="2273300" y="0"/>
                  </a:moveTo>
                  <a:lnTo>
                    <a:pt x="2272030" y="0"/>
                  </a:lnTo>
                  <a:lnTo>
                    <a:pt x="2272030" y="1270"/>
                  </a:lnTo>
                  <a:lnTo>
                    <a:pt x="2272030" y="152400"/>
                  </a:lnTo>
                  <a:lnTo>
                    <a:pt x="1270" y="152400"/>
                  </a:lnTo>
                  <a:lnTo>
                    <a:pt x="1270" y="1270"/>
                  </a:lnTo>
                  <a:lnTo>
                    <a:pt x="2272030" y="1270"/>
                  </a:lnTo>
                  <a:lnTo>
                    <a:pt x="2272030" y="0"/>
                  </a:lnTo>
                  <a:lnTo>
                    <a:pt x="0" y="0"/>
                  </a:lnTo>
                  <a:lnTo>
                    <a:pt x="0" y="1270"/>
                  </a:lnTo>
                  <a:lnTo>
                    <a:pt x="0" y="152400"/>
                  </a:lnTo>
                  <a:lnTo>
                    <a:pt x="0" y="153670"/>
                  </a:lnTo>
                  <a:lnTo>
                    <a:pt x="2273300" y="153670"/>
                  </a:lnTo>
                  <a:lnTo>
                    <a:pt x="2273300" y="152400"/>
                  </a:lnTo>
                  <a:lnTo>
                    <a:pt x="2273300" y="1270"/>
                  </a:lnTo>
                  <a:lnTo>
                    <a:pt x="2273300" y="0"/>
                  </a:lnTo>
                  <a:close/>
                </a:path>
              </a:pathLst>
            </a:custGeom>
            <a:solidFill>
              <a:srgbClr val="FF8738"/>
            </a:solidFill>
          </p:spPr>
          <p:txBody>
            <a:bodyPr wrap="square" lIns="0" tIns="0" rIns="0" bIns="0" rtlCol="0"/>
            <a:lstStyle/>
            <a:p>
              <a:endParaRPr/>
            </a:p>
          </p:txBody>
        </p:sp>
        <p:sp>
          <p:nvSpPr>
            <p:cNvPr id="203" name="object 203"/>
            <p:cNvSpPr/>
            <p:nvPr/>
          </p:nvSpPr>
          <p:spPr>
            <a:xfrm>
              <a:off x="3120390" y="2406649"/>
              <a:ext cx="2270760" cy="151130"/>
            </a:xfrm>
            <a:custGeom>
              <a:avLst/>
              <a:gdLst/>
              <a:ahLst/>
              <a:cxnLst/>
              <a:rect l="l" t="t" r="r" b="b"/>
              <a:pathLst>
                <a:path w="2270760" h="151130">
                  <a:moveTo>
                    <a:pt x="2270760" y="0"/>
                  </a:moveTo>
                  <a:lnTo>
                    <a:pt x="2269490" y="0"/>
                  </a:lnTo>
                  <a:lnTo>
                    <a:pt x="2269490" y="1270"/>
                  </a:lnTo>
                  <a:lnTo>
                    <a:pt x="2269490" y="149860"/>
                  </a:lnTo>
                  <a:lnTo>
                    <a:pt x="1270" y="149860"/>
                  </a:lnTo>
                  <a:lnTo>
                    <a:pt x="1270" y="1270"/>
                  </a:lnTo>
                  <a:lnTo>
                    <a:pt x="2269490" y="1270"/>
                  </a:lnTo>
                  <a:lnTo>
                    <a:pt x="2269490" y="0"/>
                  </a:lnTo>
                  <a:lnTo>
                    <a:pt x="0" y="0"/>
                  </a:lnTo>
                  <a:lnTo>
                    <a:pt x="0" y="1270"/>
                  </a:lnTo>
                  <a:lnTo>
                    <a:pt x="0" y="149860"/>
                  </a:lnTo>
                  <a:lnTo>
                    <a:pt x="0" y="151130"/>
                  </a:lnTo>
                  <a:lnTo>
                    <a:pt x="2270760" y="151130"/>
                  </a:lnTo>
                  <a:lnTo>
                    <a:pt x="2270760" y="149860"/>
                  </a:lnTo>
                  <a:lnTo>
                    <a:pt x="2270760" y="1270"/>
                  </a:lnTo>
                  <a:lnTo>
                    <a:pt x="2270760" y="0"/>
                  </a:lnTo>
                  <a:close/>
                </a:path>
              </a:pathLst>
            </a:custGeom>
            <a:solidFill>
              <a:srgbClr val="FF8637"/>
            </a:solidFill>
          </p:spPr>
          <p:txBody>
            <a:bodyPr wrap="square" lIns="0" tIns="0" rIns="0" bIns="0" rtlCol="0"/>
            <a:lstStyle/>
            <a:p>
              <a:endParaRPr/>
            </a:p>
          </p:txBody>
        </p:sp>
        <p:sp>
          <p:nvSpPr>
            <p:cNvPr id="204" name="object 204"/>
            <p:cNvSpPr/>
            <p:nvPr/>
          </p:nvSpPr>
          <p:spPr>
            <a:xfrm>
              <a:off x="3121660" y="2407919"/>
              <a:ext cx="2268220" cy="148590"/>
            </a:xfrm>
            <a:custGeom>
              <a:avLst/>
              <a:gdLst/>
              <a:ahLst/>
              <a:cxnLst/>
              <a:rect l="l" t="t" r="r" b="b"/>
              <a:pathLst>
                <a:path w="2268220" h="148589">
                  <a:moveTo>
                    <a:pt x="2268220" y="0"/>
                  </a:moveTo>
                  <a:lnTo>
                    <a:pt x="2266950" y="0"/>
                  </a:lnTo>
                  <a:lnTo>
                    <a:pt x="2266950" y="2540"/>
                  </a:lnTo>
                  <a:lnTo>
                    <a:pt x="2266950" y="147320"/>
                  </a:lnTo>
                  <a:lnTo>
                    <a:pt x="1270" y="147320"/>
                  </a:lnTo>
                  <a:lnTo>
                    <a:pt x="1270" y="2540"/>
                  </a:lnTo>
                  <a:lnTo>
                    <a:pt x="2266950" y="2540"/>
                  </a:lnTo>
                  <a:lnTo>
                    <a:pt x="2266950" y="0"/>
                  </a:lnTo>
                  <a:lnTo>
                    <a:pt x="0" y="0"/>
                  </a:lnTo>
                  <a:lnTo>
                    <a:pt x="0" y="2540"/>
                  </a:lnTo>
                  <a:lnTo>
                    <a:pt x="0" y="147320"/>
                  </a:lnTo>
                  <a:lnTo>
                    <a:pt x="0" y="148590"/>
                  </a:lnTo>
                  <a:lnTo>
                    <a:pt x="2268220" y="148590"/>
                  </a:lnTo>
                  <a:lnTo>
                    <a:pt x="2268220" y="147320"/>
                  </a:lnTo>
                  <a:lnTo>
                    <a:pt x="2268220" y="2540"/>
                  </a:lnTo>
                  <a:lnTo>
                    <a:pt x="2268220" y="0"/>
                  </a:lnTo>
                  <a:close/>
                </a:path>
              </a:pathLst>
            </a:custGeom>
            <a:solidFill>
              <a:srgbClr val="FF8636"/>
            </a:solidFill>
          </p:spPr>
          <p:txBody>
            <a:bodyPr wrap="square" lIns="0" tIns="0" rIns="0" bIns="0" rtlCol="0"/>
            <a:lstStyle/>
            <a:p>
              <a:endParaRPr/>
            </a:p>
          </p:txBody>
        </p:sp>
        <p:sp>
          <p:nvSpPr>
            <p:cNvPr id="205" name="object 205"/>
            <p:cNvSpPr/>
            <p:nvPr/>
          </p:nvSpPr>
          <p:spPr>
            <a:xfrm>
              <a:off x="3122930" y="2410459"/>
              <a:ext cx="2265680" cy="144780"/>
            </a:xfrm>
            <a:custGeom>
              <a:avLst/>
              <a:gdLst/>
              <a:ahLst/>
              <a:cxnLst/>
              <a:rect l="l" t="t" r="r" b="b"/>
              <a:pathLst>
                <a:path w="2265679" h="144780">
                  <a:moveTo>
                    <a:pt x="2265680" y="0"/>
                  </a:moveTo>
                  <a:lnTo>
                    <a:pt x="2264410" y="0"/>
                  </a:lnTo>
                  <a:lnTo>
                    <a:pt x="2264410" y="143510"/>
                  </a:lnTo>
                  <a:lnTo>
                    <a:pt x="1270" y="143510"/>
                  </a:lnTo>
                  <a:lnTo>
                    <a:pt x="1270" y="0"/>
                  </a:lnTo>
                  <a:lnTo>
                    <a:pt x="0" y="0"/>
                  </a:lnTo>
                  <a:lnTo>
                    <a:pt x="0" y="143510"/>
                  </a:lnTo>
                  <a:lnTo>
                    <a:pt x="0" y="144780"/>
                  </a:lnTo>
                  <a:lnTo>
                    <a:pt x="2265680" y="144780"/>
                  </a:lnTo>
                  <a:lnTo>
                    <a:pt x="2265680" y="143510"/>
                  </a:lnTo>
                  <a:lnTo>
                    <a:pt x="2265680" y="0"/>
                  </a:lnTo>
                  <a:close/>
                </a:path>
              </a:pathLst>
            </a:custGeom>
            <a:solidFill>
              <a:srgbClr val="FF8535"/>
            </a:solidFill>
          </p:spPr>
          <p:txBody>
            <a:bodyPr wrap="square" lIns="0" tIns="0" rIns="0" bIns="0" rtlCol="0"/>
            <a:lstStyle/>
            <a:p>
              <a:endParaRPr/>
            </a:p>
          </p:txBody>
        </p:sp>
        <p:sp>
          <p:nvSpPr>
            <p:cNvPr id="206" name="object 206"/>
            <p:cNvSpPr/>
            <p:nvPr/>
          </p:nvSpPr>
          <p:spPr>
            <a:xfrm>
              <a:off x="3124200" y="2410459"/>
              <a:ext cx="2263140" cy="143510"/>
            </a:xfrm>
            <a:custGeom>
              <a:avLst/>
              <a:gdLst/>
              <a:ahLst/>
              <a:cxnLst/>
              <a:rect l="l" t="t" r="r" b="b"/>
              <a:pathLst>
                <a:path w="2263140" h="143510">
                  <a:moveTo>
                    <a:pt x="2263140" y="0"/>
                  </a:moveTo>
                  <a:lnTo>
                    <a:pt x="2261870" y="0"/>
                  </a:lnTo>
                  <a:lnTo>
                    <a:pt x="2261870" y="2540"/>
                  </a:lnTo>
                  <a:lnTo>
                    <a:pt x="2261870" y="142240"/>
                  </a:lnTo>
                  <a:lnTo>
                    <a:pt x="1270" y="142240"/>
                  </a:lnTo>
                  <a:lnTo>
                    <a:pt x="1270" y="2540"/>
                  </a:lnTo>
                  <a:lnTo>
                    <a:pt x="2261870" y="2540"/>
                  </a:lnTo>
                  <a:lnTo>
                    <a:pt x="2261870" y="0"/>
                  </a:lnTo>
                  <a:lnTo>
                    <a:pt x="0" y="0"/>
                  </a:lnTo>
                  <a:lnTo>
                    <a:pt x="0" y="2540"/>
                  </a:lnTo>
                  <a:lnTo>
                    <a:pt x="0" y="142240"/>
                  </a:lnTo>
                  <a:lnTo>
                    <a:pt x="0" y="143510"/>
                  </a:lnTo>
                  <a:lnTo>
                    <a:pt x="2263140" y="143510"/>
                  </a:lnTo>
                  <a:lnTo>
                    <a:pt x="2263140" y="142240"/>
                  </a:lnTo>
                  <a:lnTo>
                    <a:pt x="2263140" y="2540"/>
                  </a:lnTo>
                  <a:lnTo>
                    <a:pt x="2263140" y="0"/>
                  </a:lnTo>
                  <a:close/>
                </a:path>
              </a:pathLst>
            </a:custGeom>
            <a:solidFill>
              <a:srgbClr val="FF8534"/>
            </a:solidFill>
          </p:spPr>
          <p:txBody>
            <a:bodyPr wrap="square" lIns="0" tIns="0" rIns="0" bIns="0" rtlCol="0"/>
            <a:lstStyle/>
            <a:p>
              <a:endParaRPr/>
            </a:p>
          </p:txBody>
        </p:sp>
        <p:sp>
          <p:nvSpPr>
            <p:cNvPr id="207" name="object 207"/>
            <p:cNvSpPr/>
            <p:nvPr/>
          </p:nvSpPr>
          <p:spPr>
            <a:xfrm>
              <a:off x="3125470" y="2412999"/>
              <a:ext cx="2260600" cy="139700"/>
            </a:xfrm>
            <a:custGeom>
              <a:avLst/>
              <a:gdLst/>
              <a:ahLst/>
              <a:cxnLst/>
              <a:rect l="l" t="t" r="r" b="b"/>
              <a:pathLst>
                <a:path w="2260600" h="139700">
                  <a:moveTo>
                    <a:pt x="2260600" y="0"/>
                  </a:moveTo>
                  <a:lnTo>
                    <a:pt x="2259330" y="0"/>
                  </a:lnTo>
                  <a:lnTo>
                    <a:pt x="2259330" y="1270"/>
                  </a:lnTo>
                  <a:lnTo>
                    <a:pt x="2259330" y="137160"/>
                  </a:lnTo>
                  <a:lnTo>
                    <a:pt x="1270" y="137160"/>
                  </a:lnTo>
                  <a:lnTo>
                    <a:pt x="1270" y="1270"/>
                  </a:lnTo>
                  <a:lnTo>
                    <a:pt x="2259330" y="1270"/>
                  </a:lnTo>
                  <a:lnTo>
                    <a:pt x="2259330" y="0"/>
                  </a:lnTo>
                  <a:lnTo>
                    <a:pt x="0" y="0"/>
                  </a:lnTo>
                  <a:lnTo>
                    <a:pt x="0" y="1270"/>
                  </a:lnTo>
                  <a:lnTo>
                    <a:pt x="0" y="137160"/>
                  </a:lnTo>
                  <a:lnTo>
                    <a:pt x="0" y="139700"/>
                  </a:lnTo>
                  <a:lnTo>
                    <a:pt x="2260600" y="139700"/>
                  </a:lnTo>
                  <a:lnTo>
                    <a:pt x="2260600" y="137160"/>
                  </a:lnTo>
                  <a:lnTo>
                    <a:pt x="2260600" y="1270"/>
                  </a:lnTo>
                  <a:lnTo>
                    <a:pt x="2260600" y="0"/>
                  </a:lnTo>
                  <a:close/>
                </a:path>
              </a:pathLst>
            </a:custGeom>
            <a:solidFill>
              <a:srgbClr val="FF8533"/>
            </a:solidFill>
          </p:spPr>
          <p:txBody>
            <a:bodyPr wrap="square" lIns="0" tIns="0" rIns="0" bIns="0" rtlCol="0"/>
            <a:lstStyle/>
            <a:p>
              <a:endParaRPr/>
            </a:p>
          </p:txBody>
        </p:sp>
        <p:sp>
          <p:nvSpPr>
            <p:cNvPr id="208" name="object 208"/>
            <p:cNvSpPr/>
            <p:nvPr/>
          </p:nvSpPr>
          <p:spPr>
            <a:xfrm>
              <a:off x="3126740" y="2414269"/>
              <a:ext cx="2258060" cy="135890"/>
            </a:xfrm>
            <a:custGeom>
              <a:avLst/>
              <a:gdLst/>
              <a:ahLst/>
              <a:cxnLst/>
              <a:rect l="l" t="t" r="r" b="b"/>
              <a:pathLst>
                <a:path w="2258060" h="135889">
                  <a:moveTo>
                    <a:pt x="2258060" y="0"/>
                  </a:moveTo>
                  <a:lnTo>
                    <a:pt x="2256790" y="0"/>
                  </a:lnTo>
                  <a:lnTo>
                    <a:pt x="2256790" y="1270"/>
                  </a:lnTo>
                  <a:lnTo>
                    <a:pt x="2256790" y="134620"/>
                  </a:lnTo>
                  <a:lnTo>
                    <a:pt x="2540" y="134620"/>
                  </a:lnTo>
                  <a:lnTo>
                    <a:pt x="2540" y="1270"/>
                  </a:lnTo>
                  <a:lnTo>
                    <a:pt x="2256790" y="1270"/>
                  </a:lnTo>
                  <a:lnTo>
                    <a:pt x="2256790" y="0"/>
                  </a:lnTo>
                  <a:lnTo>
                    <a:pt x="0" y="0"/>
                  </a:lnTo>
                  <a:lnTo>
                    <a:pt x="0" y="1270"/>
                  </a:lnTo>
                  <a:lnTo>
                    <a:pt x="0" y="134620"/>
                  </a:lnTo>
                  <a:lnTo>
                    <a:pt x="0" y="135890"/>
                  </a:lnTo>
                  <a:lnTo>
                    <a:pt x="2258060" y="135890"/>
                  </a:lnTo>
                  <a:lnTo>
                    <a:pt x="2258060" y="134620"/>
                  </a:lnTo>
                  <a:lnTo>
                    <a:pt x="2258060" y="1270"/>
                  </a:lnTo>
                  <a:lnTo>
                    <a:pt x="2258060" y="0"/>
                  </a:lnTo>
                  <a:close/>
                </a:path>
              </a:pathLst>
            </a:custGeom>
            <a:solidFill>
              <a:srgbClr val="FF8431"/>
            </a:solidFill>
          </p:spPr>
          <p:txBody>
            <a:bodyPr wrap="square" lIns="0" tIns="0" rIns="0" bIns="0" rtlCol="0"/>
            <a:lstStyle/>
            <a:p>
              <a:endParaRPr/>
            </a:p>
          </p:txBody>
        </p:sp>
        <p:sp>
          <p:nvSpPr>
            <p:cNvPr id="209" name="object 209"/>
            <p:cNvSpPr/>
            <p:nvPr/>
          </p:nvSpPr>
          <p:spPr>
            <a:xfrm>
              <a:off x="3129280" y="2415539"/>
              <a:ext cx="2254250" cy="133350"/>
            </a:xfrm>
            <a:custGeom>
              <a:avLst/>
              <a:gdLst/>
              <a:ahLst/>
              <a:cxnLst/>
              <a:rect l="l" t="t" r="r" b="b"/>
              <a:pathLst>
                <a:path w="2254250" h="133350">
                  <a:moveTo>
                    <a:pt x="2254250" y="0"/>
                  </a:moveTo>
                  <a:lnTo>
                    <a:pt x="2251710" y="0"/>
                  </a:lnTo>
                  <a:lnTo>
                    <a:pt x="2251710" y="1270"/>
                  </a:lnTo>
                  <a:lnTo>
                    <a:pt x="2251710" y="132080"/>
                  </a:lnTo>
                  <a:lnTo>
                    <a:pt x="1270" y="132080"/>
                  </a:lnTo>
                  <a:lnTo>
                    <a:pt x="1270" y="1270"/>
                  </a:lnTo>
                  <a:lnTo>
                    <a:pt x="2251710" y="1270"/>
                  </a:lnTo>
                  <a:lnTo>
                    <a:pt x="2251710" y="0"/>
                  </a:lnTo>
                  <a:lnTo>
                    <a:pt x="0" y="0"/>
                  </a:lnTo>
                  <a:lnTo>
                    <a:pt x="0" y="1270"/>
                  </a:lnTo>
                  <a:lnTo>
                    <a:pt x="0" y="132080"/>
                  </a:lnTo>
                  <a:lnTo>
                    <a:pt x="0" y="133350"/>
                  </a:lnTo>
                  <a:lnTo>
                    <a:pt x="2254250" y="133350"/>
                  </a:lnTo>
                  <a:lnTo>
                    <a:pt x="2254250" y="132080"/>
                  </a:lnTo>
                  <a:lnTo>
                    <a:pt x="2254250" y="1270"/>
                  </a:lnTo>
                  <a:lnTo>
                    <a:pt x="2254250" y="0"/>
                  </a:lnTo>
                  <a:close/>
                </a:path>
              </a:pathLst>
            </a:custGeom>
            <a:solidFill>
              <a:srgbClr val="FF8430"/>
            </a:solidFill>
          </p:spPr>
          <p:txBody>
            <a:bodyPr wrap="square" lIns="0" tIns="0" rIns="0" bIns="0" rtlCol="0"/>
            <a:lstStyle/>
            <a:p>
              <a:endParaRPr/>
            </a:p>
          </p:txBody>
        </p:sp>
        <p:sp>
          <p:nvSpPr>
            <p:cNvPr id="210" name="object 210"/>
            <p:cNvSpPr/>
            <p:nvPr/>
          </p:nvSpPr>
          <p:spPr>
            <a:xfrm>
              <a:off x="3130550" y="2416809"/>
              <a:ext cx="2250440" cy="130810"/>
            </a:xfrm>
            <a:custGeom>
              <a:avLst/>
              <a:gdLst/>
              <a:ahLst/>
              <a:cxnLst/>
              <a:rect l="l" t="t" r="r" b="b"/>
              <a:pathLst>
                <a:path w="2250440" h="130810">
                  <a:moveTo>
                    <a:pt x="2250440" y="0"/>
                  </a:moveTo>
                  <a:lnTo>
                    <a:pt x="2249170" y="0"/>
                  </a:lnTo>
                  <a:lnTo>
                    <a:pt x="2249170" y="1270"/>
                  </a:lnTo>
                  <a:lnTo>
                    <a:pt x="2249170" y="129540"/>
                  </a:lnTo>
                  <a:lnTo>
                    <a:pt x="1270" y="129540"/>
                  </a:lnTo>
                  <a:lnTo>
                    <a:pt x="1270" y="1270"/>
                  </a:lnTo>
                  <a:lnTo>
                    <a:pt x="2249170" y="1270"/>
                  </a:lnTo>
                  <a:lnTo>
                    <a:pt x="2249170" y="0"/>
                  </a:lnTo>
                  <a:lnTo>
                    <a:pt x="0" y="0"/>
                  </a:lnTo>
                  <a:lnTo>
                    <a:pt x="0" y="1270"/>
                  </a:lnTo>
                  <a:lnTo>
                    <a:pt x="0" y="129540"/>
                  </a:lnTo>
                  <a:lnTo>
                    <a:pt x="0" y="130810"/>
                  </a:lnTo>
                  <a:lnTo>
                    <a:pt x="2250440" y="130810"/>
                  </a:lnTo>
                  <a:lnTo>
                    <a:pt x="2250440" y="129540"/>
                  </a:lnTo>
                  <a:lnTo>
                    <a:pt x="2250440" y="1270"/>
                  </a:lnTo>
                  <a:lnTo>
                    <a:pt x="2250440" y="0"/>
                  </a:lnTo>
                  <a:close/>
                </a:path>
              </a:pathLst>
            </a:custGeom>
            <a:solidFill>
              <a:srgbClr val="FF832F"/>
            </a:solidFill>
          </p:spPr>
          <p:txBody>
            <a:bodyPr wrap="square" lIns="0" tIns="0" rIns="0" bIns="0" rtlCol="0"/>
            <a:lstStyle/>
            <a:p>
              <a:endParaRPr/>
            </a:p>
          </p:txBody>
        </p:sp>
        <p:sp>
          <p:nvSpPr>
            <p:cNvPr id="211" name="object 211"/>
            <p:cNvSpPr/>
            <p:nvPr/>
          </p:nvSpPr>
          <p:spPr>
            <a:xfrm>
              <a:off x="3131820" y="2418079"/>
              <a:ext cx="2247900" cy="128270"/>
            </a:xfrm>
            <a:custGeom>
              <a:avLst/>
              <a:gdLst/>
              <a:ahLst/>
              <a:cxnLst/>
              <a:rect l="l" t="t" r="r" b="b"/>
              <a:pathLst>
                <a:path w="2247900" h="128269">
                  <a:moveTo>
                    <a:pt x="2247900" y="0"/>
                  </a:moveTo>
                  <a:lnTo>
                    <a:pt x="2246630" y="0"/>
                  </a:lnTo>
                  <a:lnTo>
                    <a:pt x="2246630" y="1270"/>
                  </a:lnTo>
                  <a:lnTo>
                    <a:pt x="2246630" y="127000"/>
                  </a:lnTo>
                  <a:lnTo>
                    <a:pt x="1270" y="127000"/>
                  </a:lnTo>
                  <a:lnTo>
                    <a:pt x="1270" y="1270"/>
                  </a:lnTo>
                  <a:lnTo>
                    <a:pt x="2246630" y="1270"/>
                  </a:lnTo>
                  <a:lnTo>
                    <a:pt x="2246630" y="0"/>
                  </a:lnTo>
                  <a:lnTo>
                    <a:pt x="0" y="0"/>
                  </a:lnTo>
                  <a:lnTo>
                    <a:pt x="0" y="1270"/>
                  </a:lnTo>
                  <a:lnTo>
                    <a:pt x="0" y="127000"/>
                  </a:lnTo>
                  <a:lnTo>
                    <a:pt x="0" y="128270"/>
                  </a:lnTo>
                  <a:lnTo>
                    <a:pt x="2247900" y="128270"/>
                  </a:lnTo>
                  <a:lnTo>
                    <a:pt x="2247900" y="127000"/>
                  </a:lnTo>
                  <a:lnTo>
                    <a:pt x="2247900" y="1270"/>
                  </a:lnTo>
                  <a:lnTo>
                    <a:pt x="2247900" y="0"/>
                  </a:lnTo>
                  <a:close/>
                </a:path>
              </a:pathLst>
            </a:custGeom>
            <a:solidFill>
              <a:srgbClr val="FF832E"/>
            </a:solidFill>
          </p:spPr>
          <p:txBody>
            <a:bodyPr wrap="square" lIns="0" tIns="0" rIns="0" bIns="0" rtlCol="0"/>
            <a:lstStyle/>
            <a:p>
              <a:endParaRPr/>
            </a:p>
          </p:txBody>
        </p:sp>
        <p:sp>
          <p:nvSpPr>
            <p:cNvPr id="212" name="object 212"/>
            <p:cNvSpPr/>
            <p:nvPr/>
          </p:nvSpPr>
          <p:spPr>
            <a:xfrm>
              <a:off x="3133090" y="2419349"/>
              <a:ext cx="2245360" cy="125730"/>
            </a:xfrm>
            <a:custGeom>
              <a:avLst/>
              <a:gdLst/>
              <a:ahLst/>
              <a:cxnLst/>
              <a:rect l="l" t="t" r="r" b="b"/>
              <a:pathLst>
                <a:path w="2245360" h="125730">
                  <a:moveTo>
                    <a:pt x="2245360" y="0"/>
                  </a:moveTo>
                  <a:lnTo>
                    <a:pt x="2244090" y="0"/>
                  </a:lnTo>
                  <a:lnTo>
                    <a:pt x="2244090" y="1270"/>
                  </a:lnTo>
                  <a:lnTo>
                    <a:pt x="2244090" y="124460"/>
                  </a:lnTo>
                  <a:lnTo>
                    <a:pt x="1270" y="124460"/>
                  </a:lnTo>
                  <a:lnTo>
                    <a:pt x="1270" y="1270"/>
                  </a:lnTo>
                  <a:lnTo>
                    <a:pt x="2244090" y="1270"/>
                  </a:lnTo>
                  <a:lnTo>
                    <a:pt x="2244090" y="0"/>
                  </a:lnTo>
                  <a:lnTo>
                    <a:pt x="0" y="0"/>
                  </a:lnTo>
                  <a:lnTo>
                    <a:pt x="0" y="1270"/>
                  </a:lnTo>
                  <a:lnTo>
                    <a:pt x="0" y="124460"/>
                  </a:lnTo>
                  <a:lnTo>
                    <a:pt x="0" y="125730"/>
                  </a:lnTo>
                  <a:lnTo>
                    <a:pt x="2245360" y="125730"/>
                  </a:lnTo>
                  <a:lnTo>
                    <a:pt x="2245360" y="124460"/>
                  </a:lnTo>
                  <a:lnTo>
                    <a:pt x="2245360" y="1270"/>
                  </a:lnTo>
                  <a:lnTo>
                    <a:pt x="2245360" y="0"/>
                  </a:lnTo>
                  <a:close/>
                </a:path>
              </a:pathLst>
            </a:custGeom>
            <a:solidFill>
              <a:srgbClr val="FF822D"/>
            </a:solidFill>
          </p:spPr>
          <p:txBody>
            <a:bodyPr wrap="square" lIns="0" tIns="0" rIns="0" bIns="0" rtlCol="0"/>
            <a:lstStyle/>
            <a:p>
              <a:endParaRPr/>
            </a:p>
          </p:txBody>
        </p:sp>
        <p:sp>
          <p:nvSpPr>
            <p:cNvPr id="213" name="object 213"/>
            <p:cNvSpPr/>
            <p:nvPr/>
          </p:nvSpPr>
          <p:spPr>
            <a:xfrm>
              <a:off x="3134360" y="2420619"/>
              <a:ext cx="2242820" cy="123189"/>
            </a:xfrm>
            <a:custGeom>
              <a:avLst/>
              <a:gdLst/>
              <a:ahLst/>
              <a:cxnLst/>
              <a:rect l="l" t="t" r="r" b="b"/>
              <a:pathLst>
                <a:path w="2242820" h="123189">
                  <a:moveTo>
                    <a:pt x="2242820" y="0"/>
                  </a:moveTo>
                  <a:lnTo>
                    <a:pt x="2240280" y="0"/>
                  </a:lnTo>
                  <a:lnTo>
                    <a:pt x="2240280" y="2540"/>
                  </a:lnTo>
                  <a:lnTo>
                    <a:pt x="2240280" y="120650"/>
                  </a:lnTo>
                  <a:lnTo>
                    <a:pt x="2540" y="120650"/>
                  </a:lnTo>
                  <a:lnTo>
                    <a:pt x="2540" y="2540"/>
                  </a:lnTo>
                  <a:lnTo>
                    <a:pt x="2240280" y="2540"/>
                  </a:lnTo>
                  <a:lnTo>
                    <a:pt x="2240280" y="0"/>
                  </a:lnTo>
                  <a:lnTo>
                    <a:pt x="0" y="0"/>
                  </a:lnTo>
                  <a:lnTo>
                    <a:pt x="0" y="1270"/>
                  </a:lnTo>
                  <a:lnTo>
                    <a:pt x="0" y="121920"/>
                  </a:lnTo>
                  <a:lnTo>
                    <a:pt x="0" y="123190"/>
                  </a:lnTo>
                  <a:lnTo>
                    <a:pt x="2242820" y="123190"/>
                  </a:lnTo>
                  <a:lnTo>
                    <a:pt x="2242820" y="121920"/>
                  </a:lnTo>
                  <a:lnTo>
                    <a:pt x="2242820" y="1270"/>
                  </a:lnTo>
                  <a:lnTo>
                    <a:pt x="2242820" y="0"/>
                  </a:lnTo>
                  <a:close/>
                </a:path>
              </a:pathLst>
            </a:custGeom>
            <a:solidFill>
              <a:srgbClr val="FF812C"/>
            </a:solidFill>
          </p:spPr>
          <p:txBody>
            <a:bodyPr wrap="square" lIns="0" tIns="0" rIns="0" bIns="0" rtlCol="0"/>
            <a:lstStyle/>
            <a:p>
              <a:endParaRPr/>
            </a:p>
          </p:txBody>
        </p:sp>
        <p:sp>
          <p:nvSpPr>
            <p:cNvPr id="214" name="object 214"/>
            <p:cNvSpPr/>
            <p:nvPr/>
          </p:nvSpPr>
          <p:spPr>
            <a:xfrm>
              <a:off x="3136900" y="2423159"/>
              <a:ext cx="2237740" cy="118110"/>
            </a:xfrm>
            <a:custGeom>
              <a:avLst/>
              <a:gdLst/>
              <a:ahLst/>
              <a:cxnLst/>
              <a:rect l="l" t="t" r="r" b="b"/>
              <a:pathLst>
                <a:path w="2237740" h="118110">
                  <a:moveTo>
                    <a:pt x="2237740" y="0"/>
                  </a:moveTo>
                  <a:lnTo>
                    <a:pt x="2236470" y="0"/>
                  </a:lnTo>
                  <a:lnTo>
                    <a:pt x="2236470" y="1270"/>
                  </a:lnTo>
                  <a:lnTo>
                    <a:pt x="2236470" y="116840"/>
                  </a:lnTo>
                  <a:lnTo>
                    <a:pt x="1270" y="116840"/>
                  </a:lnTo>
                  <a:lnTo>
                    <a:pt x="1270" y="1270"/>
                  </a:lnTo>
                  <a:lnTo>
                    <a:pt x="2236470" y="1270"/>
                  </a:lnTo>
                  <a:lnTo>
                    <a:pt x="2236470" y="0"/>
                  </a:lnTo>
                  <a:lnTo>
                    <a:pt x="0" y="0"/>
                  </a:lnTo>
                  <a:lnTo>
                    <a:pt x="0" y="1270"/>
                  </a:lnTo>
                  <a:lnTo>
                    <a:pt x="0" y="116840"/>
                  </a:lnTo>
                  <a:lnTo>
                    <a:pt x="0" y="118110"/>
                  </a:lnTo>
                  <a:lnTo>
                    <a:pt x="2237740" y="118110"/>
                  </a:lnTo>
                  <a:lnTo>
                    <a:pt x="2237740" y="116840"/>
                  </a:lnTo>
                  <a:lnTo>
                    <a:pt x="2237740" y="1270"/>
                  </a:lnTo>
                  <a:lnTo>
                    <a:pt x="2237740" y="0"/>
                  </a:lnTo>
                  <a:close/>
                </a:path>
              </a:pathLst>
            </a:custGeom>
            <a:solidFill>
              <a:srgbClr val="FF802B"/>
            </a:solidFill>
          </p:spPr>
          <p:txBody>
            <a:bodyPr wrap="square" lIns="0" tIns="0" rIns="0" bIns="0" rtlCol="0"/>
            <a:lstStyle/>
            <a:p>
              <a:endParaRPr/>
            </a:p>
          </p:txBody>
        </p:sp>
        <p:sp>
          <p:nvSpPr>
            <p:cNvPr id="215" name="object 215"/>
            <p:cNvSpPr/>
            <p:nvPr/>
          </p:nvSpPr>
          <p:spPr>
            <a:xfrm>
              <a:off x="3138170" y="2424429"/>
              <a:ext cx="2235200" cy="115570"/>
            </a:xfrm>
            <a:custGeom>
              <a:avLst/>
              <a:gdLst/>
              <a:ahLst/>
              <a:cxnLst/>
              <a:rect l="l" t="t" r="r" b="b"/>
              <a:pathLst>
                <a:path w="2235200" h="115569">
                  <a:moveTo>
                    <a:pt x="2235200" y="0"/>
                  </a:moveTo>
                  <a:lnTo>
                    <a:pt x="2233930" y="0"/>
                  </a:lnTo>
                  <a:lnTo>
                    <a:pt x="2233930" y="1270"/>
                  </a:lnTo>
                  <a:lnTo>
                    <a:pt x="2233930" y="114300"/>
                  </a:lnTo>
                  <a:lnTo>
                    <a:pt x="1270" y="114300"/>
                  </a:lnTo>
                  <a:lnTo>
                    <a:pt x="1270" y="1270"/>
                  </a:lnTo>
                  <a:lnTo>
                    <a:pt x="2233930" y="1270"/>
                  </a:lnTo>
                  <a:lnTo>
                    <a:pt x="2233930" y="0"/>
                  </a:lnTo>
                  <a:lnTo>
                    <a:pt x="0" y="0"/>
                  </a:lnTo>
                  <a:lnTo>
                    <a:pt x="0" y="1270"/>
                  </a:lnTo>
                  <a:lnTo>
                    <a:pt x="0" y="114300"/>
                  </a:lnTo>
                  <a:lnTo>
                    <a:pt x="0" y="115570"/>
                  </a:lnTo>
                  <a:lnTo>
                    <a:pt x="2235200" y="115570"/>
                  </a:lnTo>
                  <a:lnTo>
                    <a:pt x="2235200" y="114300"/>
                  </a:lnTo>
                  <a:lnTo>
                    <a:pt x="2235200" y="1270"/>
                  </a:lnTo>
                  <a:lnTo>
                    <a:pt x="2235200" y="0"/>
                  </a:lnTo>
                  <a:close/>
                </a:path>
              </a:pathLst>
            </a:custGeom>
            <a:solidFill>
              <a:srgbClr val="FF802A"/>
            </a:solidFill>
          </p:spPr>
          <p:txBody>
            <a:bodyPr wrap="square" lIns="0" tIns="0" rIns="0" bIns="0" rtlCol="0"/>
            <a:lstStyle/>
            <a:p>
              <a:endParaRPr/>
            </a:p>
          </p:txBody>
        </p:sp>
        <p:sp>
          <p:nvSpPr>
            <p:cNvPr id="216" name="object 216"/>
            <p:cNvSpPr/>
            <p:nvPr/>
          </p:nvSpPr>
          <p:spPr>
            <a:xfrm>
              <a:off x="3139440" y="2425699"/>
              <a:ext cx="2232660" cy="113030"/>
            </a:xfrm>
            <a:custGeom>
              <a:avLst/>
              <a:gdLst/>
              <a:ahLst/>
              <a:cxnLst/>
              <a:rect l="l" t="t" r="r" b="b"/>
              <a:pathLst>
                <a:path w="2232660" h="113030">
                  <a:moveTo>
                    <a:pt x="2232660" y="0"/>
                  </a:moveTo>
                  <a:lnTo>
                    <a:pt x="2231390" y="0"/>
                  </a:lnTo>
                  <a:lnTo>
                    <a:pt x="2231390" y="1270"/>
                  </a:lnTo>
                  <a:lnTo>
                    <a:pt x="2231390" y="111760"/>
                  </a:lnTo>
                  <a:lnTo>
                    <a:pt x="1270" y="111760"/>
                  </a:lnTo>
                  <a:lnTo>
                    <a:pt x="1270" y="1270"/>
                  </a:lnTo>
                  <a:lnTo>
                    <a:pt x="2231390" y="1270"/>
                  </a:lnTo>
                  <a:lnTo>
                    <a:pt x="2231390" y="0"/>
                  </a:lnTo>
                  <a:lnTo>
                    <a:pt x="0" y="0"/>
                  </a:lnTo>
                  <a:lnTo>
                    <a:pt x="0" y="1270"/>
                  </a:lnTo>
                  <a:lnTo>
                    <a:pt x="0" y="111760"/>
                  </a:lnTo>
                  <a:lnTo>
                    <a:pt x="0" y="113030"/>
                  </a:lnTo>
                  <a:lnTo>
                    <a:pt x="2232660" y="113030"/>
                  </a:lnTo>
                  <a:lnTo>
                    <a:pt x="2232660" y="111760"/>
                  </a:lnTo>
                  <a:lnTo>
                    <a:pt x="2232660" y="1270"/>
                  </a:lnTo>
                  <a:lnTo>
                    <a:pt x="2232660" y="0"/>
                  </a:lnTo>
                  <a:close/>
                </a:path>
              </a:pathLst>
            </a:custGeom>
            <a:solidFill>
              <a:srgbClr val="FF7E29"/>
            </a:solidFill>
          </p:spPr>
          <p:txBody>
            <a:bodyPr wrap="square" lIns="0" tIns="0" rIns="0" bIns="0" rtlCol="0"/>
            <a:lstStyle/>
            <a:p>
              <a:endParaRPr/>
            </a:p>
          </p:txBody>
        </p:sp>
        <p:sp>
          <p:nvSpPr>
            <p:cNvPr id="217" name="object 217"/>
            <p:cNvSpPr/>
            <p:nvPr/>
          </p:nvSpPr>
          <p:spPr>
            <a:xfrm>
              <a:off x="3140710" y="2426969"/>
              <a:ext cx="2230120" cy="110489"/>
            </a:xfrm>
            <a:custGeom>
              <a:avLst/>
              <a:gdLst/>
              <a:ahLst/>
              <a:cxnLst/>
              <a:rect l="l" t="t" r="r" b="b"/>
              <a:pathLst>
                <a:path w="2230120" h="110489">
                  <a:moveTo>
                    <a:pt x="2230120" y="0"/>
                  </a:moveTo>
                  <a:lnTo>
                    <a:pt x="2228850" y="0"/>
                  </a:lnTo>
                  <a:lnTo>
                    <a:pt x="2228850" y="2540"/>
                  </a:lnTo>
                  <a:lnTo>
                    <a:pt x="2228850" y="109220"/>
                  </a:lnTo>
                  <a:lnTo>
                    <a:pt x="1270" y="109220"/>
                  </a:lnTo>
                  <a:lnTo>
                    <a:pt x="1270" y="2540"/>
                  </a:lnTo>
                  <a:lnTo>
                    <a:pt x="2228850" y="2540"/>
                  </a:lnTo>
                  <a:lnTo>
                    <a:pt x="2228850" y="0"/>
                  </a:lnTo>
                  <a:lnTo>
                    <a:pt x="0" y="0"/>
                  </a:lnTo>
                  <a:lnTo>
                    <a:pt x="0" y="2540"/>
                  </a:lnTo>
                  <a:lnTo>
                    <a:pt x="0" y="109220"/>
                  </a:lnTo>
                  <a:lnTo>
                    <a:pt x="0" y="110490"/>
                  </a:lnTo>
                  <a:lnTo>
                    <a:pt x="2230120" y="110490"/>
                  </a:lnTo>
                  <a:lnTo>
                    <a:pt x="2230120" y="109220"/>
                  </a:lnTo>
                  <a:lnTo>
                    <a:pt x="2230120" y="2540"/>
                  </a:lnTo>
                  <a:lnTo>
                    <a:pt x="2230120" y="0"/>
                  </a:lnTo>
                  <a:close/>
                </a:path>
              </a:pathLst>
            </a:custGeom>
            <a:solidFill>
              <a:srgbClr val="FF7D28"/>
            </a:solidFill>
          </p:spPr>
          <p:txBody>
            <a:bodyPr wrap="square" lIns="0" tIns="0" rIns="0" bIns="0" rtlCol="0"/>
            <a:lstStyle/>
            <a:p>
              <a:endParaRPr/>
            </a:p>
          </p:txBody>
        </p:sp>
        <p:sp>
          <p:nvSpPr>
            <p:cNvPr id="218" name="object 218"/>
            <p:cNvSpPr/>
            <p:nvPr/>
          </p:nvSpPr>
          <p:spPr>
            <a:xfrm>
              <a:off x="3141980" y="2429509"/>
              <a:ext cx="2227580" cy="106680"/>
            </a:xfrm>
            <a:custGeom>
              <a:avLst/>
              <a:gdLst/>
              <a:ahLst/>
              <a:cxnLst/>
              <a:rect l="l" t="t" r="r" b="b"/>
              <a:pathLst>
                <a:path w="2227579" h="106680">
                  <a:moveTo>
                    <a:pt x="2227580" y="0"/>
                  </a:moveTo>
                  <a:lnTo>
                    <a:pt x="2226310" y="0"/>
                  </a:lnTo>
                  <a:lnTo>
                    <a:pt x="2226310" y="1270"/>
                  </a:lnTo>
                  <a:lnTo>
                    <a:pt x="2226310" y="104140"/>
                  </a:lnTo>
                  <a:lnTo>
                    <a:pt x="1270" y="104140"/>
                  </a:lnTo>
                  <a:lnTo>
                    <a:pt x="1270" y="1270"/>
                  </a:lnTo>
                  <a:lnTo>
                    <a:pt x="2226310" y="1270"/>
                  </a:lnTo>
                  <a:lnTo>
                    <a:pt x="2226310" y="0"/>
                  </a:lnTo>
                  <a:lnTo>
                    <a:pt x="0" y="0"/>
                  </a:lnTo>
                  <a:lnTo>
                    <a:pt x="0" y="1270"/>
                  </a:lnTo>
                  <a:lnTo>
                    <a:pt x="0" y="104140"/>
                  </a:lnTo>
                  <a:lnTo>
                    <a:pt x="0" y="106680"/>
                  </a:lnTo>
                  <a:lnTo>
                    <a:pt x="2227580" y="106680"/>
                  </a:lnTo>
                  <a:lnTo>
                    <a:pt x="2227580" y="104140"/>
                  </a:lnTo>
                  <a:lnTo>
                    <a:pt x="2227580" y="1270"/>
                  </a:lnTo>
                  <a:lnTo>
                    <a:pt x="2227580" y="0"/>
                  </a:lnTo>
                  <a:close/>
                </a:path>
              </a:pathLst>
            </a:custGeom>
            <a:solidFill>
              <a:srgbClr val="FF7D27"/>
            </a:solidFill>
          </p:spPr>
          <p:txBody>
            <a:bodyPr wrap="square" lIns="0" tIns="0" rIns="0" bIns="0" rtlCol="0"/>
            <a:lstStyle/>
            <a:p>
              <a:endParaRPr/>
            </a:p>
          </p:txBody>
        </p:sp>
        <p:sp>
          <p:nvSpPr>
            <p:cNvPr id="219" name="object 219"/>
            <p:cNvSpPr/>
            <p:nvPr/>
          </p:nvSpPr>
          <p:spPr>
            <a:xfrm>
              <a:off x="3143250" y="2430779"/>
              <a:ext cx="2225040" cy="102870"/>
            </a:xfrm>
            <a:custGeom>
              <a:avLst/>
              <a:gdLst/>
              <a:ahLst/>
              <a:cxnLst/>
              <a:rect l="l" t="t" r="r" b="b"/>
              <a:pathLst>
                <a:path w="2225040" h="102869">
                  <a:moveTo>
                    <a:pt x="2225040" y="0"/>
                  </a:moveTo>
                  <a:lnTo>
                    <a:pt x="2223770" y="0"/>
                  </a:lnTo>
                  <a:lnTo>
                    <a:pt x="2223770" y="1270"/>
                  </a:lnTo>
                  <a:lnTo>
                    <a:pt x="2223770" y="101600"/>
                  </a:lnTo>
                  <a:lnTo>
                    <a:pt x="2540" y="101600"/>
                  </a:lnTo>
                  <a:lnTo>
                    <a:pt x="2540" y="1270"/>
                  </a:lnTo>
                  <a:lnTo>
                    <a:pt x="2223770" y="1270"/>
                  </a:lnTo>
                  <a:lnTo>
                    <a:pt x="2223770" y="0"/>
                  </a:lnTo>
                  <a:lnTo>
                    <a:pt x="0" y="0"/>
                  </a:lnTo>
                  <a:lnTo>
                    <a:pt x="0" y="1270"/>
                  </a:lnTo>
                  <a:lnTo>
                    <a:pt x="0" y="101600"/>
                  </a:lnTo>
                  <a:lnTo>
                    <a:pt x="0" y="102870"/>
                  </a:lnTo>
                  <a:lnTo>
                    <a:pt x="2225040" y="102870"/>
                  </a:lnTo>
                  <a:lnTo>
                    <a:pt x="2225040" y="101600"/>
                  </a:lnTo>
                  <a:lnTo>
                    <a:pt x="2225040" y="1270"/>
                  </a:lnTo>
                  <a:lnTo>
                    <a:pt x="2225040" y="0"/>
                  </a:lnTo>
                  <a:close/>
                </a:path>
              </a:pathLst>
            </a:custGeom>
            <a:solidFill>
              <a:srgbClr val="FF7C25"/>
            </a:solidFill>
          </p:spPr>
          <p:txBody>
            <a:bodyPr wrap="square" lIns="0" tIns="0" rIns="0" bIns="0" rtlCol="0"/>
            <a:lstStyle/>
            <a:p>
              <a:endParaRPr/>
            </a:p>
          </p:txBody>
        </p:sp>
        <p:sp>
          <p:nvSpPr>
            <p:cNvPr id="220" name="object 220"/>
            <p:cNvSpPr/>
            <p:nvPr/>
          </p:nvSpPr>
          <p:spPr>
            <a:xfrm>
              <a:off x="3145790" y="2432049"/>
              <a:ext cx="2221230" cy="100330"/>
            </a:xfrm>
            <a:custGeom>
              <a:avLst/>
              <a:gdLst/>
              <a:ahLst/>
              <a:cxnLst/>
              <a:rect l="l" t="t" r="r" b="b"/>
              <a:pathLst>
                <a:path w="2221229" h="100330">
                  <a:moveTo>
                    <a:pt x="2221230" y="0"/>
                  </a:moveTo>
                  <a:lnTo>
                    <a:pt x="0" y="0"/>
                  </a:lnTo>
                  <a:lnTo>
                    <a:pt x="0" y="1270"/>
                  </a:lnTo>
                  <a:lnTo>
                    <a:pt x="2219960" y="1270"/>
                  </a:lnTo>
                  <a:lnTo>
                    <a:pt x="2219960" y="99060"/>
                  </a:lnTo>
                  <a:lnTo>
                    <a:pt x="0" y="99060"/>
                  </a:lnTo>
                  <a:lnTo>
                    <a:pt x="0" y="100330"/>
                  </a:lnTo>
                  <a:lnTo>
                    <a:pt x="2221230" y="100330"/>
                  </a:lnTo>
                  <a:lnTo>
                    <a:pt x="2221230" y="99060"/>
                  </a:lnTo>
                  <a:lnTo>
                    <a:pt x="2221230" y="1270"/>
                  </a:lnTo>
                  <a:lnTo>
                    <a:pt x="2221230" y="0"/>
                  </a:lnTo>
                  <a:close/>
                </a:path>
              </a:pathLst>
            </a:custGeom>
            <a:solidFill>
              <a:srgbClr val="FF7C24"/>
            </a:solidFill>
          </p:spPr>
          <p:txBody>
            <a:bodyPr wrap="square" lIns="0" tIns="0" rIns="0" bIns="0" rtlCol="0"/>
            <a:lstStyle/>
            <a:p>
              <a:endParaRPr/>
            </a:p>
          </p:txBody>
        </p:sp>
        <p:sp>
          <p:nvSpPr>
            <p:cNvPr id="221" name="object 221"/>
            <p:cNvSpPr/>
            <p:nvPr/>
          </p:nvSpPr>
          <p:spPr>
            <a:xfrm>
              <a:off x="3145790" y="2433319"/>
              <a:ext cx="2219960" cy="97790"/>
            </a:xfrm>
            <a:custGeom>
              <a:avLst/>
              <a:gdLst/>
              <a:ahLst/>
              <a:cxnLst/>
              <a:rect l="l" t="t" r="r" b="b"/>
              <a:pathLst>
                <a:path w="2219960" h="97789">
                  <a:moveTo>
                    <a:pt x="2219960" y="0"/>
                  </a:moveTo>
                  <a:lnTo>
                    <a:pt x="2218690" y="0"/>
                  </a:lnTo>
                  <a:lnTo>
                    <a:pt x="2218690" y="1270"/>
                  </a:lnTo>
                  <a:lnTo>
                    <a:pt x="2218690" y="96520"/>
                  </a:lnTo>
                  <a:lnTo>
                    <a:pt x="2540" y="96520"/>
                  </a:lnTo>
                  <a:lnTo>
                    <a:pt x="2540" y="1270"/>
                  </a:lnTo>
                  <a:lnTo>
                    <a:pt x="2218690" y="1270"/>
                  </a:lnTo>
                  <a:lnTo>
                    <a:pt x="2218690" y="0"/>
                  </a:lnTo>
                  <a:lnTo>
                    <a:pt x="0" y="0"/>
                  </a:lnTo>
                  <a:lnTo>
                    <a:pt x="0" y="1270"/>
                  </a:lnTo>
                  <a:lnTo>
                    <a:pt x="0" y="96520"/>
                  </a:lnTo>
                  <a:lnTo>
                    <a:pt x="0" y="97790"/>
                  </a:lnTo>
                  <a:lnTo>
                    <a:pt x="2219960" y="97790"/>
                  </a:lnTo>
                  <a:lnTo>
                    <a:pt x="2219960" y="96520"/>
                  </a:lnTo>
                  <a:lnTo>
                    <a:pt x="2219960" y="1270"/>
                  </a:lnTo>
                  <a:lnTo>
                    <a:pt x="2219960" y="0"/>
                  </a:lnTo>
                  <a:close/>
                </a:path>
              </a:pathLst>
            </a:custGeom>
            <a:solidFill>
              <a:srgbClr val="FF7B23"/>
            </a:solidFill>
          </p:spPr>
          <p:txBody>
            <a:bodyPr wrap="square" lIns="0" tIns="0" rIns="0" bIns="0" rtlCol="0"/>
            <a:lstStyle/>
            <a:p>
              <a:endParaRPr/>
            </a:p>
          </p:txBody>
        </p:sp>
        <p:sp>
          <p:nvSpPr>
            <p:cNvPr id="222" name="object 222"/>
            <p:cNvSpPr/>
            <p:nvPr/>
          </p:nvSpPr>
          <p:spPr>
            <a:xfrm>
              <a:off x="3148330" y="2434589"/>
              <a:ext cx="2216150" cy="95250"/>
            </a:xfrm>
            <a:custGeom>
              <a:avLst/>
              <a:gdLst/>
              <a:ahLst/>
              <a:cxnLst/>
              <a:rect l="l" t="t" r="r" b="b"/>
              <a:pathLst>
                <a:path w="2216150" h="95250">
                  <a:moveTo>
                    <a:pt x="2216150" y="0"/>
                  </a:moveTo>
                  <a:lnTo>
                    <a:pt x="2213610" y="0"/>
                  </a:lnTo>
                  <a:lnTo>
                    <a:pt x="2213610" y="1270"/>
                  </a:lnTo>
                  <a:lnTo>
                    <a:pt x="2213610" y="93980"/>
                  </a:lnTo>
                  <a:lnTo>
                    <a:pt x="1270" y="93980"/>
                  </a:lnTo>
                  <a:lnTo>
                    <a:pt x="1270" y="1270"/>
                  </a:lnTo>
                  <a:lnTo>
                    <a:pt x="2213610" y="1270"/>
                  </a:lnTo>
                  <a:lnTo>
                    <a:pt x="2213610" y="0"/>
                  </a:lnTo>
                  <a:lnTo>
                    <a:pt x="0" y="0"/>
                  </a:lnTo>
                  <a:lnTo>
                    <a:pt x="0" y="1270"/>
                  </a:lnTo>
                  <a:lnTo>
                    <a:pt x="0" y="93980"/>
                  </a:lnTo>
                  <a:lnTo>
                    <a:pt x="0" y="95250"/>
                  </a:lnTo>
                  <a:lnTo>
                    <a:pt x="2216150" y="95250"/>
                  </a:lnTo>
                  <a:lnTo>
                    <a:pt x="2216150" y="93980"/>
                  </a:lnTo>
                  <a:lnTo>
                    <a:pt x="2216150" y="1270"/>
                  </a:lnTo>
                  <a:lnTo>
                    <a:pt x="2216150" y="0"/>
                  </a:lnTo>
                  <a:close/>
                </a:path>
              </a:pathLst>
            </a:custGeom>
            <a:solidFill>
              <a:srgbClr val="FF7A22"/>
            </a:solidFill>
          </p:spPr>
          <p:txBody>
            <a:bodyPr wrap="square" lIns="0" tIns="0" rIns="0" bIns="0" rtlCol="0"/>
            <a:lstStyle/>
            <a:p>
              <a:endParaRPr/>
            </a:p>
          </p:txBody>
        </p:sp>
        <p:sp>
          <p:nvSpPr>
            <p:cNvPr id="223" name="object 223"/>
            <p:cNvSpPr/>
            <p:nvPr/>
          </p:nvSpPr>
          <p:spPr>
            <a:xfrm>
              <a:off x="3149600" y="2435859"/>
              <a:ext cx="2212340" cy="92710"/>
            </a:xfrm>
            <a:custGeom>
              <a:avLst/>
              <a:gdLst/>
              <a:ahLst/>
              <a:cxnLst/>
              <a:rect l="l" t="t" r="r" b="b"/>
              <a:pathLst>
                <a:path w="2212340" h="92710">
                  <a:moveTo>
                    <a:pt x="2212340" y="0"/>
                  </a:moveTo>
                  <a:lnTo>
                    <a:pt x="2211070" y="0"/>
                  </a:lnTo>
                  <a:lnTo>
                    <a:pt x="2211070" y="1270"/>
                  </a:lnTo>
                  <a:lnTo>
                    <a:pt x="2211070" y="91440"/>
                  </a:lnTo>
                  <a:lnTo>
                    <a:pt x="1270" y="91440"/>
                  </a:lnTo>
                  <a:lnTo>
                    <a:pt x="1270" y="1270"/>
                  </a:lnTo>
                  <a:lnTo>
                    <a:pt x="2211070" y="1270"/>
                  </a:lnTo>
                  <a:lnTo>
                    <a:pt x="2211070" y="0"/>
                  </a:lnTo>
                  <a:lnTo>
                    <a:pt x="0" y="0"/>
                  </a:lnTo>
                  <a:lnTo>
                    <a:pt x="0" y="1270"/>
                  </a:lnTo>
                  <a:lnTo>
                    <a:pt x="0" y="91440"/>
                  </a:lnTo>
                  <a:lnTo>
                    <a:pt x="0" y="92710"/>
                  </a:lnTo>
                  <a:lnTo>
                    <a:pt x="2212340" y="92710"/>
                  </a:lnTo>
                  <a:lnTo>
                    <a:pt x="2212340" y="91440"/>
                  </a:lnTo>
                  <a:lnTo>
                    <a:pt x="2212340" y="1270"/>
                  </a:lnTo>
                  <a:lnTo>
                    <a:pt x="2212340" y="0"/>
                  </a:lnTo>
                  <a:close/>
                </a:path>
              </a:pathLst>
            </a:custGeom>
            <a:solidFill>
              <a:srgbClr val="FF7A21"/>
            </a:solidFill>
          </p:spPr>
          <p:txBody>
            <a:bodyPr wrap="square" lIns="0" tIns="0" rIns="0" bIns="0" rtlCol="0"/>
            <a:lstStyle/>
            <a:p>
              <a:endParaRPr/>
            </a:p>
          </p:txBody>
        </p:sp>
        <p:sp>
          <p:nvSpPr>
            <p:cNvPr id="224" name="object 224"/>
            <p:cNvSpPr/>
            <p:nvPr/>
          </p:nvSpPr>
          <p:spPr>
            <a:xfrm>
              <a:off x="3150870" y="2437129"/>
              <a:ext cx="2209800" cy="90170"/>
            </a:xfrm>
            <a:custGeom>
              <a:avLst/>
              <a:gdLst/>
              <a:ahLst/>
              <a:cxnLst/>
              <a:rect l="l" t="t" r="r" b="b"/>
              <a:pathLst>
                <a:path w="2209800" h="90169">
                  <a:moveTo>
                    <a:pt x="2209800" y="0"/>
                  </a:moveTo>
                  <a:lnTo>
                    <a:pt x="2208530" y="0"/>
                  </a:lnTo>
                  <a:lnTo>
                    <a:pt x="2208530" y="1270"/>
                  </a:lnTo>
                  <a:lnTo>
                    <a:pt x="2208530" y="88900"/>
                  </a:lnTo>
                  <a:lnTo>
                    <a:pt x="1270" y="88900"/>
                  </a:lnTo>
                  <a:lnTo>
                    <a:pt x="1270" y="1270"/>
                  </a:lnTo>
                  <a:lnTo>
                    <a:pt x="2208530" y="1270"/>
                  </a:lnTo>
                  <a:lnTo>
                    <a:pt x="2208530" y="0"/>
                  </a:lnTo>
                  <a:lnTo>
                    <a:pt x="0" y="0"/>
                  </a:lnTo>
                  <a:lnTo>
                    <a:pt x="0" y="1270"/>
                  </a:lnTo>
                  <a:lnTo>
                    <a:pt x="0" y="88900"/>
                  </a:lnTo>
                  <a:lnTo>
                    <a:pt x="0" y="90170"/>
                  </a:lnTo>
                  <a:lnTo>
                    <a:pt x="2209800" y="90170"/>
                  </a:lnTo>
                  <a:lnTo>
                    <a:pt x="2209800" y="88900"/>
                  </a:lnTo>
                  <a:lnTo>
                    <a:pt x="2209800" y="1270"/>
                  </a:lnTo>
                  <a:lnTo>
                    <a:pt x="2209800" y="0"/>
                  </a:lnTo>
                  <a:close/>
                </a:path>
              </a:pathLst>
            </a:custGeom>
            <a:solidFill>
              <a:srgbClr val="FF7920"/>
            </a:solidFill>
          </p:spPr>
          <p:txBody>
            <a:bodyPr wrap="square" lIns="0" tIns="0" rIns="0" bIns="0" rtlCol="0"/>
            <a:lstStyle/>
            <a:p>
              <a:endParaRPr/>
            </a:p>
          </p:txBody>
        </p:sp>
        <p:sp>
          <p:nvSpPr>
            <p:cNvPr id="225" name="object 225"/>
            <p:cNvSpPr/>
            <p:nvPr/>
          </p:nvSpPr>
          <p:spPr>
            <a:xfrm>
              <a:off x="3152140" y="2438399"/>
              <a:ext cx="2207260" cy="87630"/>
            </a:xfrm>
            <a:custGeom>
              <a:avLst/>
              <a:gdLst/>
              <a:ahLst/>
              <a:cxnLst/>
              <a:rect l="l" t="t" r="r" b="b"/>
              <a:pathLst>
                <a:path w="2207260" h="87630">
                  <a:moveTo>
                    <a:pt x="2207260" y="0"/>
                  </a:moveTo>
                  <a:lnTo>
                    <a:pt x="2204720" y="0"/>
                  </a:lnTo>
                  <a:lnTo>
                    <a:pt x="2204720" y="2540"/>
                  </a:lnTo>
                  <a:lnTo>
                    <a:pt x="2204720" y="85090"/>
                  </a:lnTo>
                  <a:lnTo>
                    <a:pt x="2540" y="85090"/>
                  </a:lnTo>
                  <a:lnTo>
                    <a:pt x="2540" y="2540"/>
                  </a:lnTo>
                  <a:lnTo>
                    <a:pt x="2204720" y="2540"/>
                  </a:lnTo>
                  <a:lnTo>
                    <a:pt x="2204720" y="0"/>
                  </a:lnTo>
                  <a:lnTo>
                    <a:pt x="0" y="0"/>
                  </a:lnTo>
                  <a:lnTo>
                    <a:pt x="0" y="1270"/>
                  </a:lnTo>
                  <a:lnTo>
                    <a:pt x="0" y="86360"/>
                  </a:lnTo>
                  <a:lnTo>
                    <a:pt x="0" y="87630"/>
                  </a:lnTo>
                  <a:lnTo>
                    <a:pt x="2207260" y="87630"/>
                  </a:lnTo>
                  <a:lnTo>
                    <a:pt x="2207260" y="86360"/>
                  </a:lnTo>
                  <a:lnTo>
                    <a:pt x="2207260" y="1270"/>
                  </a:lnTo>
                  <a:lnTo>
                    <a:pt x="2207260" y="0"/>
                  </a:lnTo>
                  <a:close/>
                </a:path>
              </a:pathLst>
            </a:custGeom>
            <a:solidFill>
              <a:srgbClr val="FF791F"/>
            </a:solidFill>
          </p:spPr>
          <p:txBody>
            <a:bodyPr wrap="square" lIns="0" tIns="0" rIns="0" bIns="0" rtlCol="0"/>
            <a:lstStyle/>
            <a:p>
              <a:endParaRPr/>
            </a:p>
          </p:txBody>
        </p:sp>
        <p:sp>
          <p:nvSpPr>
            <p:cNvPr id="226" name="object 226"/>
            <p:cNvSpPr/>
            <p:nvPr/>
          </p:nvSpPr>
          <p:spPr>
            <a:xfrm>
              <a:off x="3154680" y="2440939"/>
              <a:ext cx="2202180" cy="82550"/>
            </a:xfrm>
            <a:custGeom>
              <a:avLst/>
              <a:gdLst/>
              <a:ahLst/>
              <a:cxnLst/>
              <a:rect l="l" t="t" r="r" b="b"/>
              <a:pathLst>
                <a:path w="2202179" h="82550">
                  <a:moveTo>
                    <a:pt x="2202180" y="0"/>
                  </a:moveTo>
                  <a:lnTo>
                    <a:pt x="2200910" y="0"/>
                  </a:lnTo>
                  <a:lnTo>
                    <a:pt x="2200910" y="1270"/>
                  </a:lnTo>
                  <a:lnTo>
                    <a:pt x="2200910" y="81280"/>
                  </a:lnTo>
                  <a:lnTo>
                    <a:pt x="1270" y="81280"/>
                  </a:lnTo>
                  <a:lnTo>
                    <a:pt x="1270" y="1270"/>
                  </a:lnTo>
                  <a:lnTo>
                    <a:pt x="2200910" y="1270"/>
                  </a:lnTo>
                  <a:lnTo>
                    <a:pt x="2200910" y="0"/>
                  </a:lnTo>
                  <a:lnTo>
                    <a:pt x="0" y="0"/>
                  </a:lnTo>
                  <a:lnTo>
                    <a:pt x="0" y="1270"/>
                  </a:lnTo>
                  <a:lnTo>
                    <a:pt x="0" y="81280"/>
                  </a:lnTo>
                  <a:lnTo>
                    <a:pt x="0" y="82550"/>
                  </a:lnTo>
                  <a:lnTo>
                    <a:pt x="2202180" y="82550"/>
                  </a:lnTo>
                  <a:lnTo>
                    <a:pt x="2202180" y="81280"/>
                  </a:lnTo>
                  <a:lnTo>
                    <a:pt x="2202180" y="1270"/>
                  </a:lnTo>
                  <a:lnTo>
                    <a:pt x="2202180" y="0"/>
                  </a:lnTo>
                  <a:close/>
                </a:path>
              </a:pathLst>
            </a:custGeom>
            <a:solidFill>
              <a:srgbClr val="FF781E"/>
            </a:solidFill>
          </p:spPr>
          <p:txBody>
            <a:bodyPr wrap="square" lIns="0" tIns="0" rIns="0" bIns="0" rtlCol="0"/>
            <a:lstStyle/>
            <a:p>
              <a:endParaRPr/>
            </a:p>
          </p:txBody>
        </p:sp>
        <p:sp>
          <p:nvSpPr>
            <p:cNvPr id="227" name="object 227"/>
            <p:cNvSpPr/>
            <p:nvPr/>
          </p:nvSpPr>
          <p:spPr>
            <a:xfrm>
              <a:off x="3155950" y="2442209"/>
              <a:ext cx="2199640" cy="80010"/>
            </a:xfrm>
            <a:custGeom>
              <a:avLst/>
              <a:gdLst/>
              <a:ahLst/>
              <a:cxnLst/>
              <a:rect l="l" t="t" r="r" b="b"/>
              <a:pathLst>
                <a:path w="2199640" h="80010">
                  <a:moveTo>
                    <a:pt x="2199640" y="0"/>
                  </a:moveTo>
                  <a:lnTo>
                    <a:pt x="2198370" y="0"/>
                  </a:lnTo>
                  <a:lnTo>
                    <a:pt x="2198370" y="2540"/>
                  </a:lnTo>
                  <a:lnTo>
                    <a:pt x="2198370" y="78740"/>
                  </a:lnTo>
                  <a:lnTo>
                    <a:pt x="1270" y="78740"/>
                  </a:lnTo>
                  <a:lnTo>
                    <a:pt x="1270" y="2540"/>
                  </a:lnTo>
                  <a:lnTo>
                    <a:pt x="2198370" y="2540"/>
                  </a:lnTo>
                  <a:lnTo>
                    <a:pt x="2198370" y="0"/>
                  </a:lnTo>
                  <a:lnTo>
                    <a:pt x="0" y="0"/>
                  </a:lnTo>
                  <a:lnTo>
                    <a:pt x="0" y="2540"/>
                  </a:lnTo>
                  <a:lnTo>
                    <a:pt x="0" y="78740"/>
                  </a:lnTo>
                  <a:lnTo>
                    <a:pt x="0" y="80010"/>
                  </a:lnTo>
                  <a:lnTo>
                    <a:pt x="2199640" y="80010"/>
                  </a:lnTo>
                  <a:lnTo>
                    <a:pt x="2199640" y="78740"/>
                  </a:lnTo>
                  <a:lnTo>
                    <a:pt x="2199640" y="2540"/>
                  </a:lnTo>
                  <a:lnTo>
                    <a:pt x="2199640" y="0"/>
                  </a:lnTo>
                  <a:close/>
                </a:path>
              </a:pathLst>
            </a:custGeom>
            <a:solidFill>
              <a:srgbClr val="FF781D"/>
            </a:solidFill>
          </p:spPr>
          <p:txBody>
            <a:bodyPr wrap="square" lIns="0" tIns="0" rIns="0" bIns="0" rtlCol="0"/>
            <a:lstStyle/>
            <a:p>
              <a:endParaRPr/>
            </a:p>
          </p:txBody>
        </p:sp>
        <p:sp>
          <p:nvSpPr>
            <p:cNvPr id="228" name="object 228"/>
            <p:cNvSpPr/>
            <p:nvPr/>
          </p:nvSpPr>
          <p:spPr>
            <a:xfrm>
              <a:off x="3157220" y="2444749"/>
              <a:ext cx="2197100" cy="76200"/>
            </a:xfrm>
            <a:custGeom>
              <a:avLst/>
              <a:gdLst/>
              <a:ahLst/>
              <a:cxnLst/>
              <a:rect l="l" t="t" r="r" b="b"/>
              <a:pathLst>
                <a:path w="2197100" h="76200">
                  <a:moveTo>
                    <a:pt x="2197100" y="0"/>
                  </a:moveTo>
                  <a:lnTo>
                    <a:pt x="2195830" y="0"/>
                  </a:lnTo>
                  <a:lnTo>
                    <a:pt x="2195830" y="1270"/>
                  </a:lnTo>
                  <a:lnTo>
                    <a:pt x="2195830" y="73660"/>
                  </a:lnTo>
                  <a:lnTo>
                    <a:pt x="1270" y="73660"/>
                  </a:lnTo>
                  <a:lnTo>
                    <a:pt x="1270" y="1270"/>
                  </a:lnTo>
                  <a:lnTo>
                    <a:pt x="2195830" y="1270"/>
                  </a:lnTo>
                  <a:lnTo>
                    <a:pt x="2195830" y="0"/>
                  </a:lnTo>
                  <a:lnTo>
                    <a:pt x="0" y="0"/>
                  </a:lnTo>
                  <a:lnTo>
                    <a:pt x="0" y="1270"/>
                  </a:lnTo>
                  <a:lnTo>
                    <a:pt x="0" y="73660"/>
                  </a:lnTo>
                  <a:lnTo>
                    <a:pt x="0" y="76200"/>
                  </a:lnTo>
                  <a:lnTo>
                    <a:pt x="2197100" y="76200"/>
                  </a:lnTo>
                  <a:lnTo>
                    <a:pt x="2197100" y="73660"/>
                  </a:lnTo>
                  <a:lnTo>
                    <a:pt x="2197100" y="1270"/>
                  </a:lnTo>
                  <a:lnTo>
                    <a:pt x="2197100" y="0"/>
                  </a:lnTo>
                  <a:close/>
                </a:path>
              </a:pathLst>
            </a:custGeom>
            <a:solidFill>
              <a:srgbClr val="FF771C"/>
            </a:solidFill>
          </p:spPr>
          <p:txBody>
            <a:bodyPr wrap="square" lIns="0" tIns="0" rIns="0" bIns="0" rtlCol="0"/>
            <a:lstStyle/>
            <a:p>
              <a:endParaRPr/>
            </a:p>
          </p:txBody>
        </p:sp>
        <p:sp>
          <p:nvSpPr>
            <p:cNvPr id="229" name="object 229"/>
            <p:cNvSpPr/>
            <p:nvPr/>
          </p:nvSpPr>
          <p:spPr>
            <a:xfrm>
              <a:off x="3158490" y="2446019"/>
              <a:ext cx="2194560" cy="72390"/>
            </a:xfrm>
            <a:custGeom>
              <a:avLst/>
              <a:gdLst/>
              <a:ahLst/>
              <a:cxnLst/>
              <a:rect l="l" t="t" r="r" b="b"/>
              <a:pathLst>
                <a:path w="2194560" h="72389">
                  <a:moveTo>
                    <a:pt x="2194560" y="0"/>
                  </a:moveTo>
                  <a:lnTo>
                    <a:pt x="0" y="0"/>
                  </a:lnTo>
                  <a:lnTo>
                    <a:pt x="0" y="1270"/>
                  </a:lnTo>
                  <a:lnTo>
                    <a:pt x="0" y="72390"/>
                  </a:lnTo>
                  <a:lnTo>
                    <a:pt x="1270" y="72390"/>
                  </a:lnTo>
                  <a:lnTo>
                    <a:pt x="1270" y="1270"/>
                  </a:lnTo>
                  <a:lnTo>
                    <a:pt x="2193290" y="1270"/>
                  </a:lnTo>
                  <a:lnTo>
                    <a:pt x="2193290" y="72390"/>
                  </a:lnTo>
                  <a:lnTo>
                    <a:pt x="2194560" y="72390"/>
                  </a:lnTo>
                  <a:lnTo>
                    <a:pt x="2194560" y="1270"/>
                  </a:lnTo>
                  <a:lnTo>
                    <a:pt x="2194560" y="0"/>
                  </a:lnTo>
                  <a:close/>
                </a:path>
              </a:pathLst>
            </a:custGeom>
            <a:solidFill>
              <a:srgbClr val="FF771B"/>
            </a:solidFill>
          </p:spPr>
          <p:txBody>
            <a:bodyPr wrap="square" lIns="0" tIns="0" rIns="0" bIns="0" rtlCol="0"/>
            <a:lstStyle/>
            <a:p>
              <a:endParaRPr/>
            </a:p>
          </p:txBody>
        </p:sp>
        <p:sp>
          <p:nvSpPr>
            <p:cNvPr id="230" name="object 230"/>
            <p:cNvSpPr/>
            <p:nvPr/>
          </p:nvSpPr>
          <p:spPr>
            <a:xfrm>
              <a:off x="3159760" y="2447289"/>
              <a:ext cx="2192020" cy="71120"/>
            </a:xfrm>
            <a:custGeom>
              <a:avLst/>
              <a:gdLst/>
              <a:ahLst/>
              <a:cxnLst/>
              <a:rect l="l" t="t" r="r" b="b"/>
              <a:pathLst>
                <a:path w="2192020" h="71119">
                  <a:moveTo>
                    <a:pt x="2192020" y="0"/>
                  </a:moveTo>
                  <a:lnTo>
                    <a:pt x="2190750" y="0"/>
                  </a:lnTo>
                  <a:lnTo>
                    <a:pt x="2190750" y="1270"/>
                  </a:lnTo>
                  <a:lnTo>
                    <a:pt x="2190750" y="68580"/>
                  </a:lnTo>
                  <a:lnTo>
                    <a:pt x="1270" y="68580"/>
                  </a:lnTo>
                  <a:lnTo>
                    <a:pt x="1270" y="1270"/>
                  </a:lnTo>
                  <a:lnTo>
                    <a:pt x="2190750" y="1270"/>
                  </a:lnTo>
                  <a:lnTo>
                    <a:pt x="2190750" y="0"/>
                  </a:lnTo>
                  <a:lnTo>
                    <a:pt x="0" y="0"/>
                  </a:lnTo>
                  <a:lnTo>
                    <a:pt x="0" y="1270"/>
                  </a:lnTo>
                  <a:lnTo>
                    <a:pt x="0" y="68580"/>
                  </a:lnTo>
                  <a:lnTo>
                    <a:pt x="0" y="71120"/>
                  </a:lnTo>
                  <a:lnTo>
                    <a:pt x="2192020" y="71120"/>
                  </a:lnTo>
                  <a:lnTo>
                    <a:pt x="2192020" y="68580"/>
                  </a:lnTo>
                  <a:lnTo>
                    <a:pt x="2192020" y="1270"/>
                  </a:lnTo>
                  <a:lnTo>
                    <a:pt x="2192020" y="0"/>
                  </a:lnTo>
                  <a:close/>
                </a:path>
              </a:pathLst>
            </a:custGeom>
            <a:solidFill>
              <a:srgbClr val="FF761A"/>
            </a:solidFill>
          </p:spPr>
          <p:txBody>
            <a:bodyPr wrap="square" lIns="0" tIns="0" rIns="0" bIns="0" rtlCol="0"/>
            <a:lstStyle/>
            <a:p>
              <a:endParaRPr/>
            </a:p>
          </p:txBody>
        </p:sp>
        <p:sp>
          <p:nvSpPr>
            <p:cNvPr id="231" name="object 231"/>
            <p:cNvSpPr/>
            <p:nvPr/>
          </p:nvSpPr>
          <p:spPr>
            <a:xfrm>
              <a:off x="3161030" y="2448559"/>
              <a:ext cx="2189480" cy="67310"/>
            </a:xfrm>
            <a:custGeom>
              <a:avLst/>
              <a:gdLst/>
              <a:ahLst/>
              <a:cxnLst/>
              <a:rect l="l" t="t" r="r" b="b"/>
              <a:pathLst>
                <a:path w="2189479" h="67310">
                  <a:moveTo>
                    <a:pt x="2189480" y="0"/>
                  </a:moveTo>
                  <a:lnTo>
                    <a:pt x="2188210" y="0"/>
                  </a:lnTo>
                  <a:lnTo>
                    <a:pt x="2188210" y="1270"/>
                  </a:lnTo>
                  <a:lnTo>
                    <a:pt x="2188210" y="66040"/>
                  </a:lnTo>
                  <a:lnTo>
                    <a:pt x="1270" y="66040"/>
                  </a:lnTo>
                  <a:lnTo>
                    <a:pt x="1270" y="1270"/>
                  </a:lnTo>
                  <a:lnTo>
                    <a:pt x="2188210" y="1270"/>
                  </a:lnTo>
                  <a:lnTo>
                    <a:pt x="2188210" y="0"/>
                  </a:lnTo>
                  <a:lnTo>
                    <a:pt x="0" y="0"/>
                  </a:lnTo>
                  <a:lnTo>
                    <a:pt x="0" y="1270"/>
                  </a:lnTo>
                  <a:lnTo>
                    <a:pt x="0" y="66040"/>
                  </a:lnTo>
                  <a:lnTo>
                    <a:pt x="0" y="67310"/>
                  </a:lnTo>
                  <a:lnTo>
                    <a:pt x="2189480" y="67310"/>
                  </a:lnTo>
                  <a:lnTo>
                    <a:pt x="2189480" y="66040"/>
                  </a:lnTo>
                  <a:lnTo>
                    <a:pt x="2189480" y="1270"/>
                  </a:lnTo>
                  <a:lnTo>
                    <a:pt x="2189480" y="0"/>
                  </a:lnTo>
                  <a:close/>
                </a:path>
              </a:pathLst>
            </a:custGeom>
            <a:solidFill>
              <a:srgbClr val="FF7518"/>
            </a:solidFill>
          </p:spPr>
          <p:txBody>
            <a:bodyPr wrap="square" lIns="0" tIns="0" rIns="0" bIns="0" rtlCol="0"/>
            <a:lstStyle/>
            <a:p>
              <a:endParaRPr/>
            </a:p>
          </p:txBody>
        </p:sp>
        <p:sp>
          <p:nvSpPr>
            <p:cNvPr id="232" name="object 232"/>
            <p:cNvSpPr/>
            <p:nvPr/>
          </p:nvSpPr>
          <p:spPr>
            <a:xfrm>
              <a:off x="3162300" y="2449829"/>
              <a:ext cx="2186940" cy="64769"/>
            </a:xfrm>
            <a:custGeom>
              <a:avLst/>
              <a:gdLst/>
              <a:ahLst/>
              <a:cxnLst/>
              <a:rect l="l" t="t" r="r" b="b"/>
              <a:pathLst>
                <a:path w="2186940" h="64769">
                  <a:moveTo>
                    <a:pt x="2186940" y="0"/>
                  </a:moveTo>
                  <a:lnTo>
                    <a:pt x="2185670" y="0"/>
                  </a:lnTo>
                  <a:lnTo>
                    <a:pt x="2185670" y="1270"/>
                  </a:lnTo>
                  <a:lnTo>
                    <a:pt x="2185670" y="63500"/>
                  </a:lnTo>
                  <a:lnTo>
                    <a:pt x="2540" y="63500"/>
                  </a:lnTo>
                  <a:lnTo>
                    <a:pt x="2540" y="1270"/>
                  </a:lnTo>
                  <a:lnTo>
                    <a:pt x="2185670" y="1270"/>
                  </a:lnTo>
                  <a:lnTo>
                    <a:pt x="2185670" y="0"/>
                  </a:lnTo>
                  <a:lnTo>
                    <a:pt x="0" y="0"/>
                  </a:lnTo>
                  <a:lnTo>
                    <a:pt x="0" y="1270"/>
                  </a:lnTo>
                  <a:lnTo>
                    <a:pt x="0" y="63500"/>
                  </a:lnTo>
                  <a:lnTo>
                    <a:pt x="0" y="64770"/>
                  </a:lnTo>
                  <a:lnTo>
                    <a:pt x="2186940" y="64770"/>
                  </a:lnTo>
                  <a:lnTo>
                    <a:pt x="2186940" y="63500"/>
                  </a:lnTo>
                  <a:lnTo>
                    <a:pt x="2186940" y="1270"/>
                  </a:lnTo>
                  <a:lnTo>
                    <a:pt x="2186940" y="0"/>
                  </a:lnTo>
                  <a:close/>
                </a:path>
              </a:pathLst>
            </a:custGeom>
            <a:solidFill>
              <a:srgbClr val="FF7517"/>
            </a:solidFill>
          </p:spPr>
          <p:txBody>
            <a:bodyPr wrap="square" lIns="0" tIns="0" rIns="0" bIns="0" rtlCol="0"/>
            <a:lstStyle/>
            <a:p>
              <a:endParaRPr/>
            </a:p>
          </p:txBody>
        </p:sp>
        <p:sp>
          <p:nvSpPr>
            <p:cNvPr id="233" name="object 233"/>
            <p:cNvSpPr/>
            <p:nvPr/>
          </p:nvSpPr>
          <p:spPr>
            <a:xfrm>
              <a:off x="3164840" y="2451099"/>
              <a:ext cx="2183130" cy="62230"/>
            </a:xfrm>
            <a:custGeom>
              <a:avLst/>
              <a:gdLst/>
              <a:ahLst/>
              <a:cxnLst/>
              <a:rect l="l" t="t" r="r" b="b"/>
              <a:pathLst>
                <a:path w="2183129" h="62230">
                  <a:moveTo>
                    <a:pt x="2183130" y="0"/>
                  </a:moveTo>
                  <a:lnTo>
                    <a:pt x="2180590" y="0"/>
                  </a:lnTo>
                  <a:lnTo>
                    <a:pt x="2180590" y="1270"/>
                  </a:lnTo>
                  <a:lnTo>
                    <a:pt x="2180590" y="60960"/>
                  </a:lnTo>
                  <a:lnTo>
                    <a:pt x="1270" y="60960"/>
                  </a:lnTo>
                  <a:lnTo>
                    <a:pt x="1270" y="1270"/>
                  </a:lnTo>
                  <a:lnTo>
                    <a:pt x="2180590" y="1270"/>
                  </a:lnTo>
                  <a:lnTo>
                    <a:pt x="2180590" y="0"/>
                  </a:lnTo>
                  <a:lnTo>
                    <a:pt x="0" y="0"/>
                  </a:lnTo>
                  <a:lnTo>
                    <a:pt x="0" y="1270"/>
                  </a:lnTo>
                  <a:lnTo>
                    <a:pt x="0" y="60960"/>
                  </a:lnTo>
                  <a:lnTo>
                    <a:pt x="0" y="62230"/>
                  </a:lnTo>
                  <a:lnTo>
                    <a:pt x="2183130" y="62230"/>
                  </a:lnTo>
                  <a:lnTo>
                    <a:pt x="2183130" y="60960"/>
                  </a:lnTo>
                  <a:lnTo>
                    <a:pt x="2183130" y="1270"/>
                  </a:lnTo>
                  <a:lnTo>
                    <a:pt x="2183130" y="0"/>
                  </a:lnTo>
                  <a:close/>
                </a:path>
              </a:pathLst>
            </a:custGeom>
            <a:solidFill>
              <a:srgbClr val="FF7416"/>
            </a:solidFill>
          </p:spPr>
          <p:txBody>
            <a:bodyPr wrap="square" lIns="0" tIns="0" rIns="0" bIns="0" rtlCol="0"/>
            <a:lstStyle/>
            <a:p>
              <a:endParaRPr/>
            </a:p>
          </p:txBody>
        </p:sp>
        <p:sp>
          <p:nvSpPr>
            <p:cNvPr id="234" name="object 234"/>
            <p:cNvSpPr/>
            <p:nvPr/>
          </p:nvSpPr>
          <p:spPr>
            <a:xfrm>
              <a:off x="3166110" y="2452369"/>
              <a:ext cx="2179320" cy="59690"/>
            </a:xfrm>
            <a:custGeom>
              <a:avLst/>
              <a:gdLst/>
              <a:ahLst/>
              <a:cxnLst/>
              <a:rect l="l" t="t" r="r" b="b"/>
              <a:pathLst>
                <a:path w="2179320" h="59689">
                  <a:moveTo>
                    <a:pt x="2179320" y="0"/>
                  </a:moveTo>
                  <a:lnTo>
                    <a:pt x="2178050" y="0"/>
                  </a:lnTo>
                  <a:lnTo>
                    <a:pt x="2178050" y="1270"/>
                  </a:lnTo>
                  <a:lnTo>
                    <a:pt x="2178050" y="58420"/>
                  </a:lnTo>
                  <a:lnTo>
                    <a:pt x="1270" y="58420"/>
                  </a:lnTo>
                  <a:lnTo>
                    <a:pt x="1270" y="1270"/>
                  </a:lnTo>
                  <a:lnTo>
                    <a:pt x="2178050" y="1270"/>
                  </a:lnTo>
                  <a:lnTo>
                    <a:pt x="2178050" y="0"/>
                  </a:lnTo>
                  <a:lnTo>
                    <a:pt x="0" y="0"/>
                  </a:lnTo>
                  <a:lnTo>
                    <a:pt x="0" y="1270"/>
                  </a:lnTo>
                  <a:lnTo>
                    <a:pt x="0" y="58420"/>
                  </a:lnTo>
                  <a:lnTo>
                    <a:pt x="0" y="59690"/>
                  </a:lnTo>
                  <a:lnTo>
                    <a:pt x="2179320" y="59690"/>
                  </a:lnTo>
                  <a:lnTo>
                    <a:pt x="2179320" y="58420"/>
                  </a:lnTo>
                  <a:lnTo>
                    <a:pt x="2179320" y="1270"/>
                  </a:lnTo>
                  <a:lnTo>
                    <a:pt x="2179320" y="0"/>
                  </a:lnTo>
                  <a:close/>
                </a:path>
              </a:pathLst>
            </a:custGeom>
            <a:solidFill>
              <a:srgbClr val="FF7415"/>
            </a:solidFill>
          </p:spPr>
          <p:txBody>
            <a:bodyPr wrap="square" lIns="0" tIns="0" rIns="0" bIns="0" rtlCol="0"/>
            <a:lstStyle/>
            <a:p>
              <a:endParaRPr/>
            </a:p>
          </p:txBody>
        </p:sp>
        <p:sp>
          <p:nvSpPr>
            <p:cNvPr id="235" name="object 235"/>
            <p:cNvSpPr/>
            <p:nvPr/>
          </p:nvSpPr>
          <p:spPr>
            <a:xfrm>
              <a:off x="3167380" y="2453639"/>
              <a:ext cx="2176780" cy="57150"/>
            </a:xfrm>
            <a:custGeom>
              <a:avLst/>
              <a:gdLst/>
              <a:ahLst/>
              <a:cxnLst/>
              <a:rect l="l" t="t" r="r" b="b"/>
              <a:pathLst>
                <a:path w="2176779" h="57150">
                  <a:moveTo>
                    <a:pt x="2176780" y="0"/>
                  </a:moveTo>
                  <a:lnTo>
                    <a:pt x="2175510" y="0"/>
                  </a:lnTo>
                  <a:lnTo>
                    <a:pt x="2175510" y="1270"/>
                  </a:lnTo>
                  <a:lnTo>
                    <a:pt x="2175510" y="55880"/>
                  </a:lnTo>
                  <a:lnTo>
                    <a:pt x="1270" y="55880"/>
                  </a:lnTo>
                  <a:lnTo>
                    <a:pt x="1270" y="1270"/>
                  </a:lnTo>
                  <a:lnTo>
                    <a:pt x="2175510" y="1270"/>
                  </a:lnTo>
                  <a:lnTo>
                    <a:pt x="2175510" y="0"/>
                  </a:lnTo>
                  <a:lnTo>
                    <a:pt x="0" y="0"/>
                  </a:lnTo>
                  <a:lnTo>
                    <a:pt x="0" y="1270"/>
                  </a:lnTo>
                  <a:lnTo>
                    <a:pt x="0" y="55880"/>
                  </a:lnTo>
                  <a:lnTo>
                    <a:pt x="0" y="57150"/>
                  </a:lnTo>
                  <a:lnTo>
                    <a:pt x="2176780" y="57150"/>
                  </a:lnTo>
                  <a:lnTo>
                    <a:pt x="2176780" y="55880"/>
                  </a:lnTo>
                  <a:lnTo>
                    <a:pt x="2176780" y="1270"/>
                  </a:lnTo>
                  <a:lnTo>
                    <a:pt x="2176780" y="0"/>
                  </a:lnTo>
                  <a:close/>
                </a:path>
              </a:pathLst>
            </a:custGeom>
            <a:solidFill>
              <a:srgbClr val="FF7314"/>
            </a:solidFill>
          </p:spPr>
          <p:txBody>
            <a:bodyPr wrap="square" lIns="0" tIns="0" rIns="0" bIns="0" rtlCol="0"/>
            <a:lstStyle/>
            <a:p>
              <a:endParaRPr/>
            </a:p>
          </p:txBody>
        </p:sp>
        <p:sp>
          <p:nvSpPr>
            <p:cNvPr id="236" name="object 236"/>
            <p:cNvSpPr/>
            <p:nvPr/>
          </p:nvSpPr>
          <p:spPr>
            <a:xfrm>
              <a:off x="3168650" y="2454909"/>
              <a:ext cx="2174240" cy="54610"/>
            </a:xfrm>
            <a:custGeom>
              <a:avLst/>
              <a:gdLst/>
              <a:ahLst/>
              <a:cxnLst/>
              <a:rect l="l" t="t" r="r" b="b"/>
              <a:pathLst>
                <a:path w="2174240" h="54610">
                  <a:moveTo>
                    <a:pt x="2174240" y="0"/>
                  </a:moveTo>
                  <a:lnTo>
                    <a:pt x="2172970" y="0"/>
                  </a:lnTo>
                  <a:lnTo>
                    <a:pt x="2172970" y="1270"/>
                  </a:lnTo>
                  <a:lnTo>
                    <a:pt x="2172970" y="53340"/>
                  </a:lnTo>
                  <a:lnTo>
                    <a:pt x="1270" y="53340"/>
                  </a:lnTo>
                  <a:lnTo>
                    <a:pt x="1270" y="1270"/>
                  </a:lnTo>
                  <a:lnTo>
                    <a:pt x="2172970" y="1270"/>
                  </a:lnTo>
                  <a:lnTo>
                    <a:pt x="2172970" y="0"/>
                  </a:lnTo>
                  <a:lnTo>
                    <a:pt x="0" y="0"/>
                  </a:lnTo>
                  <a:lnTo>
                    <a:pt x="0" y="1270"/>
                  </a:lnTo>
                  <a:lnTo>
                    <a:pt x="0" y="53340"/>
                  </a:lnTo>
                  <a:lnTo>
                    <a:pt x="0" y="54610"/>
                  </a:lnTo>
                  <a:lnTo>
                    <a:pt x="2174240" y="54610"/>
                  </a:lnTo>
                  <a:lnTo>
                    <a:pt x="2174240" y="53340"/>
                  </a:lnTo>
                  <a:lnTo>
                    <a:pt x="2174240" y="1270"/>
                  </a:lnTo>
                  <a:lnTo>
                    <a:pt x="2174240" y="0"/>
                  </a:lnTo>
                  <a:close/>
                </a:path>
              </a:pathLst>
            </a:custGeom>
            <a:solidFill>
              <a:srgbClr val="FF7113"/>
            </a:solidFill>
          </p:spPr>
          <p:txBody>
            <a:bodyPr wrap="square" lIns="0" tIns="0" rIns="0" bIns="0" rtlCol="0"/>
            <a:lstStyle/>
            <a:p>
              <a:endParaRPr/>
            </a:p>
          </p:txBody>
        </p:sp>
        <p:sp>
          <p:nvSpPr>
            <p:cNvPr id="237" name="object 237"/>
            <p:cNvSpPr/>
            <p:nvPr/>
          </p:nvSpPr>
          <p:spPr>
            <a:xfrm>
              <a:off x="3169920" y="2456179"/>
              <a:ext cx="2171700" cy="52069"/>
            </a:xfrm>
            <a:custGeom>
              <a:avLst/>
              <a:gdLst/>
              <a:ahLst/>
              <a:cxnLst/>
              <a:rect l="l" t="t" r="r" b="b"/>
              <a:pathLst>
                <a:path w="2171700" h="52069">
                  <a:moveTo>
                    <a:pt x="2171700" y="0"/>
                  </a:moveTo>
                  <a:lnTo>
                    <a:pt x="2170430" y="0"/>
                  </a:lnTo>
                  <a:lnTo>
                    <a:pt x="2170430" y="1270"/>
                  </a:lnTo>
                  <a:lnTo>
                    <a:pt x="2170430" y="50800"/>
                  </a:lnTo>
                  <a:lnTo>
                    <a:pt x="1270" y="50800"/>
                  </a:lnTo>
                  <a:lnTo>
                    <a:pt x="1270" y="1270"/>
                  </a:lnTo>
                  <a:lnTo>
                    <a:pt x="2170430" y="1270"/>
                  </a:lnTo>
                  <a:lnTo>
                    <a:pt x="2170430" y="0"/>
                  </a:lnTo>
                  <a:lnTo>
                    <a:pt x="0" y="0"/>
                  </a:lnTo>
                  <a:lnTo>
                    <a:pt x="0" y="1270"/>
                  </a:lnTo>
                  <a:lnTo>
                    <a:pt x="0" y="50800"/>
                  </a:lnTo>
                  <a:lnTo>
                    <a:pt x="0" y="52070"/>
                  </a:lnTo>
                  <a:lnTo>
                    <a:pt x="2171700" y="52070"/>
                  </a:lnTo>
                  <a:lnTo>
                    <a:pt x="2171700" y="50800"/>
                  </a:lnTo>
                  <a:lnTo>
                    <a:pt x="2171700" y="1270"/>
                  </a:lnTo>
                  <a:lnTo>
                    <a:pt x="2171700" y="0"/>
                  </a:lnTo>
                  <a:close/>
                </a:path>
              </a:pathLst>
            </a:custGeom>
            <a:solidFill>
              <a:srgbClr val="FF7112"/>
            </a:solidFill>
          </p:spPr>
          <p:txBody>
            <a:bodyPr wrap="square" lIns="0" tIns="0" rIns="0" bIns="0" rtlCol="0"/>
            <a:lstStyle/>
            <a:p>
              <a:endParaRPr/>
            </a:p>
          </p:txBody>
        </p:sp>
        <p:sp>
          <p:nvSpPr>
            <p:cNvPr id="238" name="object 238"/>
            <p:cNvSpPr/>
            <p:nvPr/>
          </p:nvSpPr>
          <p:spPr>
            <a:xfrm>
              <a:off x="3171190" y="2457449"/>
              <a:ext cx="2169160" cy="49530"/>
            </a:xfrm>
            <a:custGeom>
              <a:avLst/>
              <a:gdLst/>
              <a:ahLst/>
              <a:cxnLst/>
              <a:rect l="l" t="t" r="r" b="b"/>
              <a:pathLst>
                <a:path w="2169160" h="49530">
                  <a:moveTo>
                    <a:pt x="2169160" y="0"/>
                  </a:moveTo>
                  <a:lnTo>
                    <a:pt x="2167890" y="0"/>
                  </a:lnTo>
                  <a:lnTo>
                    <a:pt x="2167890" y="1270"/>
                  </a:lnTo>
                  <a:lnTo>
                    <a:pt x="2167890" y="48260"/>
                  </a:lnTo>
                  <a:lnTo>
                    <a:pt x="1270" y="48260"/>
                  </a:lnTo>
                  <a:lnTo>
                    <a:pt x="1270" y="1270"/>
                  </a:lnTo>
                  <a:lnTo>
                    <a:pt x="2167890" y="1270"/>
                  </a:lnTo>
                  <a:lnTo>
                    <a:pt x="2167890" y="0"/>
                  </a:lnTo>
                  <a:lnTo>
                    <a:pt x="0" y="0"/>
                  </a:lnTo>
                  <a:lnTo>
                    <a:pt x="0" y="1270"/>
                  </a:lnTo>
                  <a:lnTo>
                    <a:pt x="0" y="48260"/>
                  </a:lnTo>
                  <a:lnTo>
                    <a:pt x="0" y="49530"/>
                  </a:lnTo>
                  <a:lnTo>
                    <a:pt x="2169160" y="49530"/>
                  </a:lnTo>
                  <a:lnTo>
                    <a:pt x="2169160" y="48260"/>
                  </a:lnTo>
                  <a:lnTo>
                    <a:pt x="2169160" y="1270"/>
                  </a:lnTo>
                  <a:lnTo>
                    <a:pt x="2169160" y="0"/>
                  </a:lnTo>
                  <a:close/>
                </a:path>
              </a:pathLst>
            </a:custGeom>
            <a:solidFill>
              <a:srgbClr val="FF7012"/>
            </a:solidFill>
          </p:spPr>
          <p:txBody>
            <a:bodyPr wrap="square" lIns="0" tIns="0" rIns="0" bIns="0" rtlCol="0"/>
            <a:lstStyle/>
            <a:p>
              <a:endParaRPr/>
            </a:p>
          </p:txBody>
        </p:sp>
        <p:sp>
          <p:nvSpPr>
            <p:cNvPr id="239" name="object 239"/>
            <p:cNvSpPr/>
            <p:nvPr/>
          </p:nvSpPr>
          <p:spPr>
            <a:xfrm>
              <a:off x="3172460" y="2458719"/>
              <a:ext cx="2166620" cy="46990"/>
            </a:xfrm>
            <a:custGeom>
              <a:avLst/>
              <a:gdLst/>
              <a:ahLst/>
              <a:cxnLst/>
              <a:rect l="l" t="t" r="r" b="b"/>
              <a:pathLst>
                <a:path w="2166620" h="46989">
                  <a:moveTo>
                    <a:pt x="2166620" y="0"/>
                  </a:moveTo>
                  <a:lnTo>
                    <a:pt x="2165350" y="0"/>
                  </a:lnTo>
                  <a:lnTo>
                    <a:pt x="2165350" y="2540"/>
                  </a:lnTo>
                  <a:lnTo>
                    <a:pt x="2165350" y="45720"/>
                  </a:lnTo>
                  <a:lnTo>
                    <a:pt x="1270" y="45720"/>
                  </a:lnTo>
                  <a:lnTo>
                    <a:pt x="1270" y="2540"/>
                  </a:lnTo>
                  <a:lnTo>
                    <a:pt x="2165350" y="2540"/>
                  </a:lnTo>
                  <a:lnTo>
                    <a:pt x="2165350" y="0"/>
                  </a:lnTo>
                  <a:lnTo>
                    <a:pt x="0" y="0"/>
                  </a:lnTo>
                  <a:lnTo>
                    <a:pt x="0" y="2540"/>
                  </a:lnTo>
                  <a:lnTo>
                    <a:pt x="0" y="45720"/>
                  </a:lnTo>
                  <a:lnTo>
                    <a:pt x="0" y="46990"/>
                  </a:lnTo>
                  <a:lnTo>
                    <a:pt x="2166620" y="46990"/>
                  </a:lnTo>
                  <a:lnTo>
                    <a:pt x="2166620" y="45720"/>
                  </a:lnTo>
                  <a:lnTo>
                    <a:pt x="2166620" y="2540"/>
                  </a:lnTo>
                  <a:lnTo>
                    <a:pt x="2166620" y="0"/>
                  </a:lnTo>
                  <a:close/>
                </a:path>
              </a:pathLst>
            </a:custGeom>
            <a:solidFill>
              <a:srgbClr val="FF7011"/>
            </a:solidFill>
          </p:spPr>
          <p:txBody>
            <a:bodyPr wrap="square" lIns="0" tIns="0" rIns="0" bIns="0" rtlCol="0"/>
            <a:lstStyle/>
            <a:p>
              <a:endParaRPr/>
            </a:p>
          </p:txBody>
        </p:sp>
        <p:sp>
          <p:nvSpPr>
            <p:cNvPr id="240" name="object 240"/>
            <p:cNvSpPr/>
            <p:nvPr/>
          </p:nvSpPr>
          <p:spPr>
            <a:xfrm>
              <a:off x="3173730" y="2461259"/>
              <a:ext cx="2164080" cy="43180"/>
            </a:xfrm>
            <a:custGeom>
              <a:avLst/>
              <a:gdLst/>
              <a:ahLst/>
              <a:cxnLst/>
              <a:rect l="l" t="t" r="r" b="b"/>
              <a:pathLst>
                <a:path w="2164079" h="43180">
                  <a:moveTo>
                    <a:pt x="2164080" y="0"/>
                  </a:moveTo>
                  <a:lnTo>
                    <a:pt x="2162810" y="0"/>
                  </a:lnTo>
                  <a:lnTo>
                    <a:pt x="2162810" y="41910"/>
                  </a:lnTo>
                  <a:lnTo>
                    <a:pt x="1270" y="41910"/>
                  </a:lnTo>
                  <a:lnTo>
                    <a:pt x="1270" y="0"/>
                  </a:lnTo>
                  <a:lnTo>
                    <a:pt x="0" y="0"/>
                  </a:lnTo>
                  <a:lnTo>
                    <a:pt x="0" y="41910"/>
                  </a:lnTo>
                  <a:lnTo>
                    <a:pt x="0" y="43180"/>
                  </a:lnTo>
                  <a:lnTo>
                    <a:pt x="2164080" y="43180"/>
                  </a:lnTo>
                  <a:lnTo>
                    <a:pt x="2164080" y="41910"/>
                  </a:lnTo>
                  <a:lnTo>
                    <a:pt x="2164080" y="0"/>
                  </a:lnTo>
                  <a:close/>
                </a:path>
              </a:pathLst>
            </a:custGeom>
            <a:solidFill>
              <a:srgbClr val="FF6F10"/>
            </a:solidFill>
          </p:spPr>
          <p:txBody>
            <a:bodyPr wrap="square" lIns="0" tIns="0" rIns="0" bIns="0" rtlCol="0"/>
            <a:lstStyle/>
            <a:p>
              <a:endParaRPr/>
            </a:p>
          </p:txBody>
        </p:sp>
        <p:sp>
          <p:nvSpPr>
            <p:cNvPr id="241" name="object 241"/>
            <p:cNvSpPr/>
            <p:nvPr/>
          </p:nvSpPr>
          <p:spPr>
            <a:xfrm>
              <a:off x="3175000" y="2461259"/>
              <a:ext cx="2161540" cy="41910"/>
            </a:xfrm>
            <a:custGeom>
              <a:avLst/>
              <a:gdLst/>
              <a:ahLst/>
              <a:cxnLst/>
              <a:rect l="l" t="t" r="r" b="b"/>
              <a:pathLst>
                <a:path w="2161540" h="41910">
                  <a:moveTo>
                    <a:pt x="2161540" y="0"/>
                  </a:moveTo>
                  <a:lnTo>
                    <a:pt x="2160270" y="0"/>
                  </a:lnTo>
                  <a:lnTo>
                    <a:pt x="2160270" y="2540"/>
                  </a:lnTo>
                  <a:lnTo>
                    <a:pt x="2160270" y="40640"/>
                  </a:lnTo>
                  <a:lnTo>
                    <a:pt x="1270" y="40640"/>
                  </a:lnTo>
                  <a:lnTo>
                    <a:pt x="1270" y="2540"/>
                  </a:lnTo>
                  <a:lnTo>
                    <a:pt x="2160270" y="2540"/>
                  </a:lnTo>
                  <a:lnTo>
                    <a:pt x="2160270" y="0"/>
                  </a:lnTo>
                  <a:lnTo>
                    <a:pt x="0" y="0"/>
                  </a:lnTo>
                  <a:lnTo>
                    <a:pt x="0" y="2540"/>
                  </a:lnTo>
                  <a:lnTo>
                    <a:pt x="0" y="40640"/>
                  </a:lnTo>
                  <a:lnTo>
                    <a:pt x="0" y="41910"/>
                  </a:lnTo>
                  <a:lnTo>
                    <a:pt x="2161540" y="41910"/>
                  </a:lnTo>
                  <a:lnTo>
                    <a:pt x="2161540" y="40640"/>
                  </a:lnTo>
                  <a:lnTo>
                    <a:pt x="2161540" y="2540"/>
                  </a:lnTo>
                  <a:lnTo>
                    <a:pt x="2161540" y="0"/>
                  </a:lnTo>
                  <a:close/>
                </a:path>
              </a:pathLst>
            </a:custGeom>
            <a:solidFill>
              <a:srgbClr val="FF6E0F"/>
            </a:solidFill>
          </p:spPr>
          <p:txBody>
            <a:bodyPr wrap="square" lIns="0" tIns="0" rIns="0" bIns="0" rtlCol="0"/>
            <a:lstStyle/>
            <a:p>
              <a:endParaRPr/>
            </a:p>
          </p:txBody>
        </p:sp>
        <p:sp>
          <p:nvSpPr>
            <p:cNvPr id="242" name="object 242"/>
            <p:cNvSpPr/>
            <p:nvPr/>
          </p:nvSpPr>
          <p:spPr>
            <a:xfrm>
              <a:off x="3176270" y="2463799"/>
              <a:ext cx="2159000" cy="38100"/>
            </a:xfrm>
            <a:custGeom>
              <a:avLst/>
              <a:gdLst/>
              <a:ahLst/>
              <a:cxnLst/>
              <a:rect l="l" t="t" r="r" b="b"/>
              <a:pathLst>
                <a:path w="2159000" h="38100">
                  <a:moveTo>
                    <a:pt x="2159000" y="0"/>
                  </a:moveTo>
                  <a:lnTo>
                    <a:pt x="2157730" y="0"/>
                  </a:lnTo>
                  <a:lnTo>
                    <a:pt x="2157730" y="1270"/>
                  </a:lnTo>
                  <a:lnTo>
                    <a:pt x="2157730" y="35560"/>
                  </a:lnTo>
                  <a:lnTo>
                    <a:pt x="1270" y="35560"/>
                  </a:lnTo>
                  <a:lnTo>
                    <a:pt x="1270" y="1270"/>
                  </a:lnTo>
                  <a:lnTo>
                    <a:pt x="2157730" y="1270"/>
                  </a:lnTo>
                  <a:lnTo>
                    <a:pt x="2157730" y="0"/>
                  </a:lnTo>
                  <a:lnTo>
                    <a:pt x="0" y="0"/>
                  </a:lnTo>
                  <a:lnTo>
                    <a:pt x="0" y="1270"/>
                  </a:lnTo>
                  <a:lnTo>
                    <a:pt x="0" y="35560"/>
                  </a:lnTo>
                  <a:lnTo>
                    <a:pt x="0" y="38100"/>
                  </a:lnTo>
                  <a:lnTo>
                    <a:pt x="2159000" y="38100"/>
                  </a:lnTo>
                  <a:lnTo>
                    <a:pt x="2159000" y="35560"/>
                  </a:lnTo>
                  <a:lnTo>
                    <a:pt x="2159000" y="1270"/>
                  </a:lnTo>
                  <a:lnTo>
                    <a:pt x="2159000" y="0"/>
                  </a:lnTo>
                  <a:close/>
                </a:path>
              </a:pathLst>
            </a:custGeom>
            <a:solidFill>
              <a:srgbClr val="FF6E0E"/>
            </a:solidFill>
          </p:spPr>
          <p:txBody>
            <a:bodyPr wrap="square" lIns="0" tIns="0" rIns="0" bIns="0" rtlCol="0"/>
            <a:lstStyle/>
            <a:p>
              <a:endParaRPr/>
            </a:p>
          </p:txBody>
        </p:sp>
        <p:sp>
          <p:nvSpPr>
            <p:cNvPr id="243" name="object 243"/>
            <p:cNvSpPr/>
            <p:nvPr/>
          </p:nvSpPr>
          <p:spPr>
            <a:xfrm>
              <a:off x="3177540" y="2465069"/>
              <a:ext cx="2156460" cy="34290"/>
            </a:xfrm>
            <a:custGeom>
              <a:avLst/>
              <a:gdLst/>
              <a:ahLst/>
              <a:cxnLst/>
              <a:rect l="l" t="t" r="r" b="b"/>
              <a:pathLst>
                <a:path w="2156460" h="34289">
                  <a:moveTo>
                    <a:pt x="2156460" y="0"/>
                  </a:moveTo>
                  <a:lnTo>
                    <a:pt x="2155190" y="0"/>
                  </a:lnTo>
                  <a:lnTo>
                    <a:pt x="2155190" y="1270"/>
                  </a:lnTo>
                  <a:lnTo>
                    <a:pt x="2155190" y="33020"/>
                  </a:lnTo>
                  <a:lnTo>
                    <a:pt x="2540" y="33020"/>
                  </a:lnTo>
                  <a:lnTo>
                    <a:pt x="2540" y="1270"/>
                  </a:lnTo>
                  <a:lnTo>
                    <a:pt x="2155190" y="1270"/>
                  </a:lnTo>
                  <a:lnTo>
                    <a:pt x="2155190" y="0"/>
                  </a:lnTo>
                  <a:lnTo>
                    <a:pt x="0" y="0"/>
                  </a:lnTo>
                  <a:lnTo>
                    <a:pt x="0" y="1270"/>
                  </a:lnTo>
                  <a:lnTo>
                    <a:pt x="0" y="33020"/>
                  </a:lnTo>
                  <a:lnTo>
                    <a:pt x="0" y="34290"/>
                  </a:lnTo>
                  <a:lnTo>
                    <a:pt x="2156460" y="34290"/>
                  </a:lnTo>
                  <a:lnTo>
                    <a:pt x="2156460" y="33020"/>
                  </a:lnTo>
                  <a:lnTo>
                    <a:pt x="2156460" y="1270"/>
                  </a:lnTo>
                  <a:lnTo>
                    <a:pt x="2156460" y="0"/>
                  </a:lnTo>
                  <a:close/>
                </a:path>
              </a:pathLst>
            </a:custGeom>
            <a:solidFill>
              <a:srgbClr val="FF6D0D"/>
            </a:solidFill>
          </p:spPr>
          <p:txBody>
            <a:bodyPr wrap="square" lIns="0" tIns="0" rIns="0" bIns="0" rtlCol="0"/>
            <a:lstStyle/>
            <a:p>
              <a:endParaRPr/>
            </a:p>
          </p:txBody>
        </p:sp>
        <p:sp>
          <p:nvSpPr>
            <p:cNvPr id="244" name="object 244"/>
            <p:cNvSpPr/>
            <p:nvPr/>
          </p:nvSpPr>
          <p:spPr>
            <a:xfrm>
              <a:off x="3180080" y="2466339"/>
              <a:ext cx="2152650" cy="31750"/>
            </a:xfrm>
            <a:custGeom>
              <a:avLst/>
              <a:gdLst/>
              <a:ahLst/>
              <a:cxnLst/>
              <a:rect l="l" t="t" r="r" b="b"/>
              <a:pathLst>
                <a:path w="2152650" h="31750">
                  <a:moveTo>
                    <a:pt x="2152650" y="0"/>
                  </a:moveTo>
                  <a:lnTo>
                    <a:pt x="2151380" y="0"/>
                  </a:lnTo>
                  <a:lnTo>
                    <a:pt x="2151380" y="1270"/>
                  </a:lnTo>
                  <a:lnTo>
                    <a:pt x="2151380" y="30480"/>
                  </a:lnTo>
                  <a:lnTo>
                    <a:pt x="1270" y="30480"/>
                  </a:lnTo>
                  <a:lnTo>
                    <a:pt x="1270" y="1270"/>
                  </a:lnTo>
                  <a:lnTo>
                    <a:pt x="2151380" y="1270"/>
                  </a:lnTo>
                  <a:lnTo>
                    <a:pt x="2151380" y="0"/>
                  </a:lnTo>
                  <a:lnTo>
                    <a:pt x="0" y="0"/>
                  </a:lnTo>
                  <a:lnTo>
                    <a:pt x="0" y="1270"/>
                  </a:lnTo>
                  <a:lnTo>
                    <a:pt x="0" y="30480"/>
                  </a:lnTo>
                  <a:lnTo>
                    <a:pt x="0" y="31750"/>
                  </a:lnTo>
                  <a:lnTo>
                    <a:pt x="2152650" y="31750"/>
                  </a:lnTo>
                  <a:lnTo>
                    <a:pt x="2152650" y="30480"/>
                  </a:lnTo>
                  <a:lnTo>
                    <a:pt x="2152650" y="1270"/>
                  </a:lnTo>
                  <a:lnTo>
                    <a:pt x="2152650" y="0"/>
                  </a:lnTo>
                  <a:close/>
                </a:path>
              </a:pathLst>
            </a:custGeom>
            <a:solidFill>
              <a:srgbClr val="FF6D0B"/>
            </a:solidFill>
          </p:spPr>
          <p:txBody>
            <a:bodyPr wrap="square" lIns="0" tIns="0" rIns="0" bIns="0" rtlCol="0"/>
            <a:lstStyle/>
            <a:p>
              <a:endParaRPr/>
            </a:p>
          </p:txBody>
        </p:sp>
        <p:sp>
          <p:nvSpPr>
            <p:cNvPr id="245" name="object 245"/>
            <p:cNvSpPr/>
            <p:nvPr/>
          </p:nvSpPr>
          <p:spPr>
            <a:xfrm>
              <a:off x="3181350" y="2467609"/>
              <a:ext cx="2150110" cy="29209"/>
            </a:xfrm>
            <a:custGeom>
              <a:avLst/>
              <a:gdLst/>
              <a:ahLst/>
              <a:cxnLst/>
              <a:rect l="l" t="t" r="r" b="b"/>
              <a:pathLst>
                <a:path w="2150110" h="29210">
                  <a:moveTo>
                    <a:pt x="2150110" y="0"/>
                  </a:moveTo>
                  <a:lnTo>
                    <a:pt x="2148840" y="0"/>
                  </a:lnTo>
                  <a:lnTo>
                    <a:pt x="2148840" y="1270"/>
                  </a:lnTo>
                  <a:lnTo>
                    <a:pt x="2148840" y="27940"/>
                  </a:lnTo>
                  <a:lnTo>
                    <a:pt x="1270" y="27940"/>
                  </a:lnTo>
                  <a:lnTo>
                    <a:pt x="1270" y="1270"/>
                  </a:lnTo>
                  <a:lnTo>
                    <a:pt x="2148840" y="1270"/>
                  </a:lnTo>
                  <a:lnTo>
                    <a:pt x="2148840" y="0"/>
                  </a:lnTo>
                  <a:lnTo>
                    <a:pt x="0" y="0"/>
                  </a:lnTo>
                  <a:lnTo>
                    <a:pt x="0" y="1270"/>
                  </a:lnTo>
                  <a:lnTo>
                    <a:pt x="0" y="27940"/>
                  </a:lnTo>
                  <a:lnTo>
                    <a:pt x="0" y="29210"/>
                  </a:lnTo>
                  <a:lnTo>
                    <a:pt x="2150110" y="29210"/>
                  </a:lnTo>
                  <a:lnTo>
                    <a:pt x="2150110" y="27940"/>
                  </a:lnTo>
                  <a:lnTo>
                    <a:pt x="2150110" y="1270"/>
                  </a:lnTo>
                  <a:lnTo>
                    <a:pt x="2150110" y="0"/>
                  </a:lnTo>
                  <a:close/>
                </a:path>
              </a:pathLst>
            </a:custGeom>
            <a:solidFill>
              <a:srgbClr val="FF6C0A"/>
            </a:solidFill>
          </p:spPr>
          <p:txBody>
            <a:bodyPr wrap="square" lIns="0" tIns="0" rIns="0" bIns="0" rtlCol="0"/>
            <a:lstStyle/>
            <a:p>
              <a:endParaRPr/>
            </a:p>
          </p:txBody>
        </p:sp>
        <p:sp>
          <p:nvSpPr>
            <p:cNvPr id="246" name="object 246"/>
            <p:cNvSpPr/>
            <p:nvPr/>
          </p:nvSpPr>
          <p:spPr>
            <a:xfrm>
              <a:off x="3182620" y="2468879"/>
              <a:ext cx="2147570" cy="26670"/>
            </a:xfrm>
            <a:custGeom>
              <a:avLst/>
              <a:gdLst/>
              <a:ahLst/>
              <a:cxnLst/>
              <a:rect l="l" t="t" r="r" b="b"/>
              <a:pathLst>
                <a:path w="2147570" h="26669">
                  <a:moveTo>
                    <a:pt x="2147570" y="0"/>
                  </a:moveTo>
                  <a:lnTo>
                    <a:pt x="2146300" y="0"/>
                  </a:lnTo>
                  <a:lnTo>
                    <a:pt x="2146300" y="1270"/>
                  </a:lnTo>
                  <a:lnTo>
                    <a:pt x="2146300" y="25400"/>
                  </a:lnTo>
                  <a:lnTo>
                    <a:pt x="1270" y="25400"/>
                  </a:lnTo>
                  <a:lnTo>
                    <a:pt x="1270" y="1270"/>
                  </a:lnTo>
                  <a:lnTo>
                    <a:pt x="2146300" y="1270"/>
                  </a:lnTo>
                  <a:lnTo>
                    <a:pt x="2146300" y="0"/>
                  </a:lnTo>
                  <a:lnTo>
                    <a:pt x="0" y="0"/>
                  </a:lnTo>
                  <a:lnTo>
                    <a:pt x="0" y="1270"/>
                  </a:lnTo>
                  <a:lnTo>
                    <a:pt x="0" y="25400"/>
                  </a:lnTo>
                  <a:lnTo>
                    <a:pt x="0" y="26670"/>
                  </a:lnTo>
                  <a:lnTo>
                    <a:pt x="2147570" y="26670"/>
                  </a:lnTo>
                  <a:lnTo>
                    <a:pt x="2147570" y="25400"/>
                  </a:lnTo>
                  <a:lnTo>
                    <a:pt x="2147570" y="1270"/>
                  </a:lnTo>
                  <a:lnTo>
                    <a:pt x="2147570" y="0"/>
                  </a:lnTo>
                  <a:close/>
                </a:path>
              </a:pathLst>
            </a:custGeom>
            <a:solidFill>
              <a:srgbClr val="FF6C09"/>
            </a:solidFill>
          </p:spPr>
          <p:txBody>
            <a:bodyPr wrap="square" lIns="0" tIns="0" rIns="0" bIns="0" rtlCol="0"/>
            <a:lstStyle/>
            <a:p>
              <a:endParaRPr/>
            </a:p>
          </p:txBody>
        </p:sp>
        <p:sp>
          <p:nvSpPr>
            <p:cNvPr id="247" name="object 247"/>
            <p:cNvSpPr/>
            <p:nvPr/>
          </p:nvSpPr>
          <p:spPr>
            <a:xfrm>
              <a:off x="3183890" y="2470149"/>
              <a:ext cx="2145030" cy="24130"/>
            </a:xfrm>
            <a:custGeom>
              <a:avLst/>
              <a:gdLst/>
              <a:ahLst/>
              <a:cxnLst/>
              <a:rect l="l" t="t" r="r" b="b"/>
              <a:pathLst>
                <a:path w="2145029" h="24130">
                  <a:moveTo>
                    <a:pt x="2145030" y="0"/>
                  </a:moveTo>
                  <a:lnTo>
                    <a:pt x="2142490" y="0"/>
                  </a:lnTo>
                  <a:lnTo>
                    <a:pt x="2142490" y="1270"/>
                  </a:lnTo>
                  <a:lnTo>
                    <a:pt x="2142490" y="22860"/>
                  </a:lnTo>
                  <a:lnTo>
                    <a:pt x="1270" y="22860"/>
                  </a:lnTo>
                  <a:lnTo>
                    <a:pt x="1270" y="1270"/>
                  </a:lnTo>
                  <a:lnTo>
                    <a:pt x="2142490" y="1270"/>
                  </a:lnTo>
                  <a:lnTo>
                    <a:pt x="2142490" y="0"/>
                  </a:lnTo>
                  <a:lnTo>
                    <a:pt x="0" y="0"/>
                  </a:lnTo>
                  <a:lnTo>
                    <a:pt x="0" y="1270"/>
                  </a:lnTo>
                  <a:lnTo>
                    <a:pt x="0" y="22860"/>
                  </a:lnTo>
                  <a:lnTo>
                    <a:pt x="0" y="24130"/>
                  </a:lnTo>
                  <a:lnTo>
                    <a:pt x="2145030" y="24130"/>
                  </a:lnTo>
                  <a:lnTo>
                    <a:pt x="2145030" y="22860"/>
                  </a:lnTo>
                  <a:lnTo>
                    <a:pt x="2145030" y="1270"/>
                  </a:lnTo>
                  <a:lnTo>
                    <a:pt x="2145030" y="0"/>
                  </a:lnTo>
                  <a:close/>
                </a:path>
              </a:pathLst>
            </a:custGeom>
            <a:solidFill>
              <a:srgbClr val="FF6C08"/>
            </a:solidFill>
          </p:spPr>
          <p:txBody>
            <a:bodyPr wrap="square" lIns="0" tIns="0" rIns="0" bIns="0" rtlCol="0"/>
            <a:lstStyle/>
            <a:p>
              <a:endParaRPr/>
            </a:p>
          </p:txBody>
        </p:sp>
        <p:sp>
          <p:nvSpPr>
            <p:cNvPr id="248" name="object 248"/>
            <p:cNvSpPr/>
            <p:nvPr/>
          </p:nvSpPr>
          <p:spPr>
            <a:xfrm>
              <a:off x="3185160" y="2471419"/>
              <a:ext cx="2141220" cy="21590"/>
            </a:xfrm>
            <a:custGeom>
              <a:avLst/>
              <a:gdLst/>
              <a:ahLst/>
              <a:cxnLst/>
              <a:rect l="l" t="t" r="r" b="b"/>
              <a:pathLst>
                <a:path w="2141220" h="21589">
                  <a:moveTo>
                    <a:pt x="2141220" y="0"/>
                  </a:moveTo>
                  <a:lnTo>
                    <a:pt x="2139950" y="0"/>
                  </a:lnTo>
                  <a:lnTo>
                    <a:pt x="2139950" y="1270"/>
                  </a:lnTo>
                  <a:lnTo>
                    <a:pt x="2139950" y="20320"/>
                  </a:lnTo>
                  <a:lnTo>
                    <a:pt x="1270" y="20320"/>
                  </a:lnTo>
                  <a:lnTo>
                    <a:pt x="1270" y="1270"/>
                  </a:lnTo>
                  <a:lnTo>
                    <a:pt x="2139950" y="1270"/>
                  </a:lnTo>
                  <a:lnTo>
                    <a:pt x="2139950" y="0"/>
                  </a:lnTo>
                  <a:lnTo>
                    <a:pt x="0" y="0"/>
                  </a:lnTo>
                  <a:lnTo>
                    <a:pt x="0" y="1270"/>
                  </a:lnTo>
                  <a:lnTo>
                    <a:pt x="0" y="20320"/>
                  </a:lnTo>
                  <a:lnTo>
                    <a:pt x="0" y="21590"/>
                  </a:lnTo>
                  <a:lnTo>
                    <a:pt x="2141220" y="21590"/>
                  </a:lnTo>
                  <a:lnTo>
                    <a:pt x="2141220" y="20320"/>
                  </a:lnTo>
                  <a:lnTo>
                    <a:pt x="2141220" y="1270"/>
                  </a:lnTo>
                  <a:lnTo>
                    <a:pt x="2141220" y="0"/>
                  </a:lnTo>
                  <a:close/>
                </a:path>
              </a:pathLst>
            </a:custGeom>
            <a:solidFill>
              <a:srgbClr val="FF6B07"/>
            </a:solidFill>
          </p:spPr>
          <p:txBody>
            <a:bodyPr wrap="square" lIns="0" tIns="0" rIns="0" bIns="0" rtlCol="0"/>
            <a:lstStyle/>
            <a:p>
              <a:endParaRPr/>
            </a:p>
          </p:txBody>
        </p:sp>
        <p:sp>
          <p:nvSpPr>
            <p:cNvPr id="249" name="object 249"/>
            <p:cNvSpPr/>
            <p:nvPr/>
          </p:nvSpPr>
          <p:spPr>
            <a:xfrm>
              <a:off x="3186430" y="2472689"/>
              <a:ext cx="2138680" cy="19050"/>
            </a:xfrm>
            <a:custGeom>
              <a:avLst/>
              <a:gdLst/>
              <a:ahLst/>
              <a:cxnLst/>
              <a:rect l="l" t="t" r="r" b="b"/>
              <a:pathLst>
                <a:path w="2138679" h="19050">
                  <a:moveTo>
                    <a:pt x="2138680" y="0"/>
                  </a:moveTo>
                  <a:lnTo>
                    <a:pt x="2137410" y="0"/>
                  </a:lnTo>
                  <a:lnTo>
                    <a:pt x="2137410" y="1270"/>
                  </a:lnTo>
                  <a:lnTo>
                    <a:pt x="2137410" y="17780"/>
                  </a:lnTo>
                  <a:lnTo>
                    <a:pt x="1270" y="17780"/>
                  </a:lnTo>
                  <a:lnTo>
                    <a:pt x="1270" y="1270"/>
                  </a:lnTo>
                  <a:lnTo>
                    <a:pt x="2137410" y="1270"/>
                  </a:lnTo>
                  <a:lnTo>
                    <a:pt x="2137410" y="0"/>
                  </a:lnTo>
                  <a:lnTo>
                    <a:pt x="0" y="0"/>
                  </a:lnTo>
                  <a:lnTo>
                    <a:pt x="0" y="1270"/>
                  </a:lnTo>
                  <a:lnTo>
                    <a:pt x="0" y="17780"/>
                  </a:lnTo>
                  <a:lnTo>
                    <a:pt x="0" y="19050"/>
                  </a:lnTo>
                  <a:lnTo>
                    <a:pt x="2138680" y="19050"/>
                  </a:lnTo>
                  <a:lnTo>
                    <a:pt x="2138680" y="17780"/>
                  </a:lnTo>
                  <a:lnTo>
                    <a:pt x="2138680" y="1270"/>
                  </a:lnTo>
                  <a:lnTo>
                    <a:pt x="2138680" y="0"/>
                  </a:lnTo>
                  <a:close/>
                </a:path>
              </a:pathLst>
            </a:custGeom>
            <a:solidFill>
              <a:srgbClr val="FF6B06"/>
            </a:solidFill>
          </p:spPr>
          <p:txBody>
            <a:bodyPr wrap="square" lIns="0" tIns="0" rIns="0" bIns="0" rtlCol="0"/>
            <a:lstStyle/>
            <a:p>
              <a:endParaRPr/>
            </a:p>
          </p:txBody>
        </p:sp>
        <p:sp>
          <p:nvSpPr>
            <p:cNvPr id="250" name="object 250"/>
            <p:cNvSpPr/>
            <p:nvPr/>
          </p:nvSpPr>
          <p:spPr>
            <a:xfrm>
              <a:off x="3187700" y="2473959"/>
              <a:ext cx="2136140" cy="16510"/>
            </a:xfrm>
            <a:custGeom>
              <a:avLst/>
              <a:gdLst/>
              <a:ahLst/>
              <a:cxnLst/>
              <a:rect l="l" t="t" r="r" b="b"/>
              <a:pathLst>
                <a:path w="2136140" h="16510">
                  <a:moveTo>
                    <a:pt x="2136140" y="0"/>
                  </a:moveTo>
                  <a:lnTo>
                    <a:pt x="2134870" y="0"/>
                  </a:lnTo>
                  <a:lnTo>
                    <a:pt x="2134870" y="1270"/>
                  </a:lnTo>
                  <a:lnTo>
                    <a:pt x="2134870" y="15240"/>
                  </a:lnTo>
                  <a:lnTo>
                    <a:pt x="1270" y="15240"/>
                  </a:lnTo>
                  <a:lnTo>
                    <a:pt x="1270" y="1270"/>
                  </a:lnTo>
                  <a:lnTo>
                    <a:pt x="2134870" y="1270"/>
                  </a:lnTo>
                  <a:lnTo>
                    <a:pt x="2134870" y="0"/>
                  </a:lnTo>
                  <a:lnTo>
                    <a:pt x="0" y="0"/>
                  </a:lnTo>
                  <a:lnTo>
                    <a:pt x="0" y="1270"/>
                  </a:lnTo>
                  <a:lnTo>
                    <a:pt x="0" y="15240"/>
                  </a:lnTo>
                  <a:lnTo>
                    <a:pt x="0" y="16510"/>
                  </a:lnTo>
                  <a:lnTo>
                    <a:pt x="2136140" y="16510"/>
                  </a:lnTo>
                  <a:lnTo>
                    <a:pt x="2136140" y="15240"/>
                  </a:lnTo>
                  <a:lnTo>
                    <a:pt x="2136140" y="1270"/>
                  </a:lnTo>
                  <a:lnTo>
                    <a:pt x="2136140" y="0"/>
                  </a:lnTo>
                  <a:close/>
                </a:path>
              </a:pathLst>
            </a:custGeom>
            <a:solidFill>
              <a:srgbClr val="FF6A06"/>
            </a:solidFill>
          </p:spPr>
          <p:txBody>
            <a:bodyPr wrap="square" lIns="0" tIns="0" rIns="0" bIns="0" rtlCol="0"/>
            <a:lstStyle/>
            <a:p>
              <a:endParaRPr/>
            </a:p>
          </p:txBody>
        </p:sp>
        <p:sp>
          <p:nvSpPr>
            <p:cNvPr id="251" name="object 251"/>
            <p:cNvSpPr/>
            <p:nvPr/>
          </p:nvSpPr>
          <p:spPr>
            <a:xfrm>
              <a:off x="3188970" y="2475229"/>
              <a:ext cx="2133600" cy="13970"/>
            </a:xfrm>
            <a:custGeom>
              <a:avLst/>
              <a:gdLst/>
              <a:ahLst/>
              <a:cxnLst/>
              <a:rect l="l" t="t" r="r" b="b"/>
              <a:pathLst>
                <a:path w="2133600" h="13969">
                  <a:moveTo>
                    <a:pt x="2133600" y="0"/>
                  </a:moveTo>
                  <a:lnTo>
                    <a:pt x="2132330" y="0"/>
                  </a:lnTo>
                  <a:lnTo>
                    <a:pt x="2132330" y="1270"/>
                  </a:lnTo>
                  <a:lnTo>
                    <a:pt x="2132330" y="12700"/>
                  </a:lnTo>
                  <a:lnTo>
                    <a:pt x="1270" y="12700"/>
                  </a:lnTo>
                  <a:lnTo>
                    <a:pt x="1270" y="1270"/>
                  </a:lnTo>
                  <a:lnTo>
                    <a:pt x="2132330" y="1270"/>
                  </a:lnTo>
                  <a:lnTo>
                    <a:pt x="2132330" y="0"/>
                  </a:lnTo>
                  <a:lnTo>
                    <a:pt x="0" y="0"/>
                  </a:lnTo>
                  <a:lnTo>
                    <a:pt x="0" y="1270"/>
                  </a:lnTo>
                  <a:lnTo>
                    <a:pt x="0" y="12700"/>
                  </a:lnTo>
                  <a:lnTo>
                    <a:pt x="0" y="13970"/>
                  </a:lnTo>
                  <a:lnTo>
                    <a:pt x="2133600" y="13970"/>
                  </a:lnTo>
                  <a:lnTo>
                    <a:pt x="2133600" y="12700"/>
                  </a:lnTo>
                  <a:lnTo>
                    <a:pt x="2133600" y="1270"/>
                  </a:lnTo>
                  <a:lnTo>
                    <a:pt x="2133600" y="0"/>
                  </a:lnTo>
                  <a:close/>
                </a:path>
              </a:pathLst>
            </a:custGeom>
            <a:solidFill>
              <a:srgbClr val="FF6905"/>
            </a:solidFill>
          </p:spPr>
          <p:txBody>
            <a:bodyPr wrap="square" lIns="0" tIns="0" rIns="0" bIns="0" rtlCol="0"/>
            <a:lstStyle/>
            <a:p>
              <a:endParaRPr/>
            </a:p>
          </p:txBody>
        </p:sp>
        <p:sp>
          <p:nvSpPr>
            <p:cNvPr id="252" name="object 252"/>
            <p:cNvSpPr/>
            <p:nvPr/>
          </p:nvSpPr>
          <p:spPr>
            <a:xfrm>
              <a:off x="3190240" y="2476499"/>
              <a:ext cx="2131060" cy="11430"/>
            </a:xfrm>
            <a:custGeom>
              <a:avLst/>
              <a:gdLst/>
              <a:ahLst/>
              <a:cxnLst/>
              <a:rect l="l" t="t" r="r" b="b"/>
              <a:pathLst>
                <a:path w="2131060" h="11430">
                  <a:moveTo>
                    <a:pt x="2131060" y="0"/>
                  </a:moveTo>
                  <a:lnTo>
                    <a:pt x="2129790" y="0"/>
                  </a:lnTo>
                  <a:lnTo>
                    <a:pt x="2129790" y="1270"/>
                  </a:lnTo>
                  <a:lnTo>
                    <a:pt x="2129790" y="10160"/>
                  </a:lnTo>
                  <a:lnTo>
                    <a:pt x="1270" y="10160"/>
                  </a:lnTo>
                  <a:lnTo>
                    <a:pt x="1270" y="1270"/>
                  </a:lnTo>
                  <a:lnTo>
                    <a:pt x="2129790" y="1270"/>
                  </a:lnTo>
                  <a:lnTo>
                    <a:pt x="2129790" y="0"/>
                  </a:lnTo>
                  <a:lnTo>
                    <a:pt x="0" y="0"/>
                  </a:lnTo>
                  <a:lnTo>
                    <a:pt x="0" y="1270"/>
                  </a:lnTo>
                  <a:lnTo>
                    <a:pt x="0" y="10160"/>
                  </a:lnTo>
                  <a:lnTo>
                    <a:pt x="0" y="11430"/>
                  </a:lnTo>
                  <a:lnTo>
                    <a:pt x="2131060" y="11430"/>
                  </a:lnTo>
                  <a:lnTo>
                    <a:pt x="2131060" y="10160"/>
                  </a:lnTo>
                  <a:lnTo>
                    <a:pt x="2131060" y="1270"/>
                  </a:lnTo>
                  <a:lnTo>
                    <a:pt x="2131060" y="0"/>
                  </a:lnTo>
                  <a:close/>
                </a:path>
              </a:pathLst>
            </a:custGeom>
            <a:solidFill>
              <a:srgbClr val="FF6904"/>
            </a:solidFill>
          </p:spPr>
          <p:txBody>
            <a:bodyPr wrap="square" lIns="0" tIns="0" rIns="0" bIns="0" rtlCol="0"/>
            <a:lstStyle/>
            <a:p>
              <a:endParaRPr/>
            </a:p>
          </p:txBody>
        </p:sp>
        <p:sp>
          <p:nvSpPr>
            <p:cNvPr id="253" name="object 253"/>
            <p:cNvSpPr/>
            <p:nvPr/>
          </p:nvSpPr>
          <p:spPr>
            <a:xfrm>
              <a:off x="3191510" y="2477769"/>
              <a:ext cx="2128520" cy="8890"/>
            </a:xfrm>
            <a:custGeom>
              <a:avLst/>
              <a:gdLst/>
              <a:ahLst/>
              <a:cxnLst/>
              <a:rect l="l" t="t" r="r" b="b"/>
              <a:pathLst>
                <a:path w="2128520" h="8889">
                  <a:moveTo>
                    <a:pt x="2128520" y="0"/>
                  </a:moveTo>
                  <a:lnTo>
                    <a:pt x="2127250" y="0"/>
                  </a:lnTo>
                  <a:lnTo>
                    <a:pt x="2127250" y="2540"/>
                  </a:lnTo>
                  <a:lnTo>
                    <a:pt x="2127250" y="7620"/>
                  </a:lnTo>
                  <a:lnTo>
                    <a:pt x="1270" y="7620"/>
                  </a:lnTo>
                  <a:lnTo>
                    <a:pt x="1270" y="2540"/>
                  </a:lnTo>
                  <a:lnTo>
                    <a:pt x="2127250" y="2540"/>
                  </a:lnTo>
                  <a:lnTo>
                    <a:pt x="2127250" y="0"/>
                  </a:lnTo>
                  <a:lnTo>
                    <a:pt x="0" y="0"/>
                  </a:lnTo>
                  <a:lnTo>
                    <a:pt x="0" y="2540"/>
                  </a:lnTo>
                  <a:lnTo>
                    <a:pt x="0" y="7620"/>
                  </a:lnTo>
                  <a:lnTo>
                    <a:pt x="0" y="8890"/>
                  </a:lnTo>
                  <a:lnTo>
                    <a:pt x="2128520" y="8890"/>
                  </a:lnTo>
                  <a:lnTo>
                    <a:pt x="2128520" y="7620"/>
                  </a:lnTo>
                  <a:lnTo>
                    <a:pt x="2128520" y="2540"/>
                  </a:lnTo>
                  <a:lnTo>
                    <a:pt x="2128520" y="0"/>
                  </a:lnTo>
                  <a:close/>
                </a:path>
              </a:pathLst>
            </a:custGeom>
            <a:solidFill>
              <a:srgbClr val="FF6803"/>
            </a:solidFill>
          </p:spPr>
          <p:txBody>
            <a:bodyPr wrap="square" lIns="0" tIns="0" rIns="0" bIns="0" rtlCol="0"/>
            <a:lstStyle/>
            <a:p>
              <a:endParaRPr/>
            </a:p>
          </p:txBody>
        </p:sp>
        <p:sp>
          <p:nvSpPr>
            <p:cNvPr id="254" name="object 254"/>
            <p:cNvSpPr/>
            <p:nvPr/>
          </p:nvSpPr>
          <p:spPr>
            <a:xfrm>
              <a:off x="3192780" y="2480309"/>
              <a:ext cx="2125980" cy="5080"/>
            </a:xfrm>
            <a:custGeom>
              <a:avLst/>
              <a:gdLst/>
              <a:ahLst/>
              <a:cxnLst/>
              <a:rect l="l" t="t" r="r" b="b"/>
              <a:pathLst>
                <a:path w="2125979" h="5080">
                  <a:moveTo>
                    <a:pt x="2125980" y="0"/>
                  </a:moveTo>
                  <a:lnTo>
                    <a:pt x="2124710" y="0"/>
                  </a:lnTo>
                  <a:lnTo>
                    <a:pt x="2124710" y="1270"/>
                  </a:lnTo>
                  <a:lnTo>
                    <a:pt x="2124710" y="2540"/>
                  </a:lnTo>
                  <a:lnTo>
                    <a:pt x="1270" y="2540"/>
                  </a:lnTo>
                  <a:lnTo>
                    <a:pt x="1270" y="1270"/>
                  </a:lnTo>
                  <a:lnTo>
                    <a:pt x="2124710" y="1270"/>
                  </a:lnTo>
                  <a:lnTo>
                    <a:pt x="2124710" y="0"/>
                  </a:lnTo>
                  <a:lnTo>
                    <a:pt x="0" y="0"/>
                  </a:lnTo>
                  <a:lnTo>
                    <a:pt x="0" y="1270"/>
                  </a:lnTo>
                  <a:lnTo>
                    <a:pt x="0" y="2540"/>
                  </a:lnTo>
                  <a:lnTo>
                    <a:pt x="0" y="5080"/>
                  </a:lnTo>
                  <a:lnTo>
                    <a:pt x="2125980" y="5080"/>
                  </a:lnTo>
                  <a:lnTo>
                    <a:pt x="2125980" y="2540"/>
                  </a:lnTo>
                  <a:lnTo>
                    <a:pt x="2125980" y="1270"/>
                  </a:lnTo>
                  <a:lnTo>
                    <a:pt x="2125980" y="0"/>
                  </a:lnTo>
                  <a:close/>
                </a:path>
              </a:pathLst>
            </a:custGeom>
            <a:solidFill>
              <a:srgbClr val="FF6802"/>
            </a:solidFill>
          </p:spPr>
          <p:txBody>
            <a:bodyPr wrap="square" lIns="0" tIns="0" rIns="0" bIns="0" rtlCol="0"/>
            <a:lstStyle/>
            <a:p>
              <a:endParaRPr/>
            </a:p>
          </p:txBody>
        </p:sp>
        <p:sp>
          <p:nvSpPr>
            <p:cNvPr id="255" name="object 255"/>
            <p:cNvSpPr/>
            <p:nvPr/>
          </p:nvSpPr>
          <p:spPr>
            <a:xfrm>
              <a:off x="3194049" y="2481580"/>
              <a:ext cx="2123440" cy="1270"/>
            </a:xfrm>
            <a:custGeom>
              <a:avLst/>
              <a:gdLst/>
              <a:ahLst/>
              <a:cxnLst/>
              <a:rect l="l" t="t" r="r" b="b"/>
              <a:pathLst>
                <a:path w="2123440" h="1269">
                  <a:moveTo>
                    <a:pt x="2123440" y="0"/>
                  </a:moveTo>
                  <a:lnTo>
                    <a:pt x="0" y="0"/>
                  </a:lnTo>
                  <a:lnTo>
                    <a:pt x="0" y="1270"/>
                  </a:lnTo>
                  <a:lnTo>
                    <a:pt x="2123440" y="1270"/>
                  </a:lnTo>
                  <a:lnTo>
                    <a:pt x="2123440" y="0"/>
                  </a:lnTo>
                  <a:close/>
                </a:path>
              </a:pathLst>
            </a:custGeom>
            <a:solidFill>
              <a:srgbClr val="FF6600"/>
            </a:solidFill>
          </p:spPr>
          <p:txBody>
            <a:bodyPr wrap="square" lIns="0" tIns="0" rIns="0" bIns="0" rtlCol="0"/>
            <a:lstStyle/>
            <a:p>
              <a:endParaRPr/>
            </a:p>
          </p:txBody>
        </p:sp>
        <p:sp>
          <p:nvSpPr>
            <p:cNvPr id="256" name="object 256"/>
            <p:cNvSpPr/>
            <p:nvPr/>
          </p:nvSpPr>
          <p:spPr>
            <a:xfrm>
              <a:off x="3526790" y="2783839"/>
              <a:ext cx="1511300" cy="570230"/>
            </a:xfrm>
            <a:custGeom>
              <a:avLst/>
              <a:gdLst/>
              <a:ahLst/>
              <a:cxnLst/>
              <a:rect l="l" t="t" r="r" b="b"/>
              <a:pathLst>
                <a:path w="1511300" h="570230">
                  <a:moveTo>
                    <a:pt x="1511300" y="284480"/>
                  </a:moveTo>
                  <a:lnTo>
                    <a:pt x="1498765" y="230327"/>
                  </a:lnTo>
                  <a:lnTo>
                    <a:pt x="1462722" y="179641"/>
                  </a:lnTo>
                  <a:lnTo>
                    <a:pt x="1405509" y="133375"/>
                  </a:lnTo>
                  <a:lnTo>
                    <a:pt x="1369695" y="112191"/>
                  </a:lnTo>
                  <a:lnTo>
                    <a:pt x="1329461" y="92468"/>
                  </a:lnTo>
                  <a:lnTo>
                    <a:pt x="1285100" y="74320"/>
                  </a:lnTo>
                  <a:lnTo>
                    <a:pt x="1236903" y="57861"/>
                  </a:lnTo>
                  <a:lnTo>
                    <a:pt x="1185151" y="43218"/>
                  </a:lnTo>
                  <a:lnTo>
                    <a:pt x="1130160" y="30505"/>
                  </a:lnTo>
                  <a:lnTo>
                    <a:pt x="1072210" y="19837"/>
                  </a:lnTo>
                  <a:lnTo>
                    <a:pt x="1011580" y="11341"/>
                  </a:lnTo>
                  <a:lnTo>
                    <a:pt x="948575" y="5118"/>
                  </a:lnTo>
                  <a:lnTo>
                    <a:pt x="883488" y="1308"/>
                  </a:lnTo>
                  <a:lnTo>
                    <a:pt x="838200" y="431"/>
                  </a:lnTo>
                  <a:lnTo>
                    <a:pt x="838200" y="0"/>
                  </a:lnTo>
                  <a:lnTo>
                    <a:pt x="816610" y="0"/>
                  </a:lnTo>
                  <a:lnTo>
                    <a:pt x="796290" y="0"/>
                  </a:lnTo>
                  <a:lnTo>
                    <a:pt x="0" y="0"/>
                  </a:lnTo>
                  <a:lnTo>
                    <a:pt x="0" y="284480"/>
                  </a:lnTo>
                  <a:lnTo>
                    <a:pt x="0" y="570230"/>
                  </a:lnTo>
                  <a:lnTo>
                    <a:pt x="816610" y="570230"/>
                  </a:lnTo>
                  <a:lnTo>
                    <a:pt x="838200" y="570230"/>
                  </a:lnTo>
                  <a:lnTo>
                    <a:pt x="838200" y="569810"/>
                  </a:lnTo>
                  <a:lnTo>
                    <a:pt x="883488" y="568921"/>
                  </a:lnTo>
                  <a:lnTo>
                    <a:pt x="948575" y="565073"/>
                  </a:lnTo>
                  <a:lnTo>
                    <a:pt x="1011580" y="558800"/>
                  </a:lnTo>
                  <a:lnTo>
                    <a:pt x="1072210" y="550227"/>
                  </a:lnTo>
                  <a:lnTo>
                    <a:pt x="1130160" y="539470"/>
                  </a:lnTo>
                  <a:lnTo>
                    <a:pt x="1185151" y="526656"/>
                  </a:lnTo>
                  <a:lnTo>
                    <a:pt x="1236903" y="511911"/>
                  </a:lnTo>
                  <a:lnTo>
                    <a:pt x="1285100" y="495338"/>
                  </a:lnTo>
                  <a:lnTo>
                    <a:pt x="1329461" y="477075"/>
                  </a:lnTo>
                  <a:lnTo>
                    <a:pt x="1369695" y="457250"/>
                  </a:lnTo>
                  <a:lnTo>
                    <a:pt x="1405509" y="435952"/>
                  </a:lnTo>
                  <a:lnTo>
                    <a:pt x="1436624" y="413334"/>
                  </a:lnTo>
                  <a:lnTo>
                    <a:pt x="1483537" y="364578"/>
                  </a:lnTo>
                  <a:lnTo>
                    <a:pt x="1508112" y="311950"/>
                  </a:lnTo>
                  <a:lnTo>
                    <a:pt x="1511300" y="284480"/>
                  </a:lnTo>
                  <a:close/>
                </a:path>
              </a:pathLst>
            </a:custGeom>
            <a:solidFill>
              <a:srgbClr val="FFCC99"/>
            </a:solidFill>
          </p:spPr>
          <p:txBody>
            <a:bodyPr wrap="square" lIns="0" tIns="0" rIns="0" bIns="0" rtlCol="0"/>
            <a:lstStyle/>
            <a:p>
              <a:endParaRPr/>
            </a:p>
          </p:txBody>
        </p:sp>
        <p:sp>
          <p:nvSpPr>
            <p:cNvPr id="257" name="object 257"/>
            <p:cNvSpPr/>
            <p:nvPr/>
          </p:nvSpPr>
          <p:spPr>
            <a:xfrm>
              <a:off x="4323080" y="2783839"/>
              <a:ext cx="715010" cy="570230"/>
            </a:xfrm>
            <a:custGeom>
              <a:avLst/>
              <a:gdLst/>
              <a:ahLst/>
              <a:cxnLst/>
              <a:rect l="l" t="t" r="r" b="b"/>
              <a:pathLst>
                <a:path w="715010" h="570230">
                  <a:moveTo>
                    <a:pt x="0" y="0"/>
                  </a:moveTo>
                  <a:lnTo>
                    <a:pt x="6350" y="0"/>
                  </a:lnTo>
                  <a:lnTo>
                    <a:pt x="12700" y="0"/>
                  </a:lnTo>
                  <a:lnTo>
                    <a:pt x="20320" y="0"/>
                  </a:lnTo>
                  <a:lnTo>
                    <a:pt x="87203" y="1298"/>
                  </a:lnTo>
                  <a:lnTo>
                    <a:pt x="152292" y="5116"/>
                  </a:lnTo>
                  <a:lnTo>
                    <a:pt x="215295" y="11334"/>
                  </a:lnTo>
                  <a:lnTo>
                    <a:pt x="275920" y="19836"/>
                  </a:lnTo>
                  <a:lnTo>
                    <a:pt x="333876" y="30502"/>
                  </a:lnTo>
                  <a:lnTo>
                    <a:pt x="388871" y="43216"/>
                  </a:lnTo>
                  <a:lnTo>
                    <a:pt x="440614" y="57860"/>
                  </a:lnTo>
                  <a:lnTo>
                    <a:pt x="488813" y="74315"/>
                  </a:lnTo>
                  <a:lnTo>
                    <a:pt x="533176" y="92463"/>
                  </a:lnTo>
                  <a:lnTo>
                    <a:pt x="573412" y="112188"/>
                  </a:lnTo>
                  <a:lnTo>
                    <a:pt x="609229" y="133370"/>
                  </a:lnTo>
                  <a:lnTo>
                    <a:pt x="640336" y="155892"/>
                  </a:lnTo>
                  <a:lnTo>
                    <a:pt x="687252" y="204486"/>
                  </a:lnTo>
                  <a:lnTo>
                    <a:pt x="711828" y="257025"/>
                  </a:lnTo>
                  <a:lnTo>
                    <a:pt x="715010" y="284480"/>
                  </a:lnTo>
                  <a:lnTo>
                    <a:pt x="711828" y="311947"/>
                  </a:lnTo>
                  <a:lnTo>
                    <a:pt x="687252" y="364578"/>
                  </a:lnTo>
                  <a:lnTo>
                    <a:pt x="640336" y="413332"/>
                  </a:lnTo>
                  <a:lnTo>
                    <a:pt x="609229" y="435952"/>
                  </a:lnTo>
                  <a:lnTo>
                    <a:pt x="573412" y="457240"/>
                  </a:lnTo>
                  <a:lnTo>
                    <a:pt x="533176" y="477075"/>
                  </a:lnTo>
                  <a:lnTo>
                    <a:pt x="488813" y="495335"/>
                  </a:lnTo>
                  <a:lnTo>
                    <a:pt x="440614" y="511901"/>
                  </a:lnTo>
                  <a:lnTo>
                    <a:pt x="388871" y="526650"/>
                  </a:lnTo>
                  <a:lnTo>
                    <a:pt x="333876" y="539462"/>
                  </a:lnTo>
                  <a:lnTo>
                    <a:pt x="275920" y="550216"/>
                  </a:lnTo>
                  <a:lnTo>
                    <a:pt x="215295" y="558790"/>
                  </a:lnTo>
                  <a:lnTo>
                    <a:pt x="152292" y="565065"/>
                  </a:lnTo>
                  <a:lnTo>
                    <a:pt x="87203" y="568918"/>
                  </a:lnTo>
                  <a:lnTo>
                    <a:pt x="20320" y="570230"/>
                  </a:lnTo>
                </a:path>
              </a:pathLst>
            </a:custGeom>
            <a:ln w="9347">
              <a:solidFill>
                <a:srgbClr val="000000"/>
              </a:solidFill>
            </a:ln>
          </p:spPr>
          <p:txBody>
            <a:bodyPr wrap="square" lIns="0" tIns="0" rIns="0" bIns="0" rtlCol="0"/>
            <a:lstStyle/>
            <a:p>
              <a:endParaRPr/>
            </a:p>
          </p:txBody>
        </p:sp>
        <p:sp>
          <p:nvSpPr>
            <p:cNvPr id="258" name="object 258"/>
            <p:cNvSpPr/>
            <p:nvPr/>
          </p:nvSpPr>
          <p:spPr>
            <a:xfrm>
              <a:off x="4318406" y="2779166"/>
              <a:ext cx="724535" cy="579755"/>
            </a:xfrm>
            <a:custGeom>
              <a:avLst/>
              <a:gdLst/>
              <a:ahLst/>
              <a:cxnLst/>
              <a:rect l="l" t="t" r="r" b="b"/>
              <a:pathLst>
                <a:path w="724535" h="579755">
                  <a:moveTo>
                    <a:pt x="9347" y="574903"/>
                  </a:moveTo>
                  <a:lnTo>
                    <a:pt x="7975" y="571601"/>
                  </a:lnTo>
                  <a:lnTo>
                    <a:pt x="4673" y="570230"/>
                  </a:lnTo>
                  <a:lnTo>
                    <a:pt x="1358" y="571601"/>
                  </a:lnTo>
                  <a:lnTo>
                    <a:pt x="0" y="574903"/>
                  </a:lnTo>
                  <a:lnTo>
                    <a:pt x="1358" y="578218"/>
                  </a:lnTo>
                  <a:lnTo>
                    <a:pt x="4673" y="579577"/>
                  </a:lnTo>
                  <a:lnTo>
                    <a:pt x="7975" y="578218"/>
                  </a:lnTo>
                  <a:lnTo>
                    <a:pt x="9347" y="574903"/>
                  </a:lnTo>
                  <a:close/>
                </a:path>
                <a:path w="724535" h="579755">
                  <a:moveTo>
                    <a:pt x="724357" y="4673"/>
                  </a:moveTo>
                  <a:lnTo>
                    <a:pt x="722985" y="1371"/>
                  </a:lnTo>
                  <a:lnTo>
                    <a:pt x="719683" y="0"/>
                  </a:lnTo>
                  <a:lnTo>
                    <a:pt x="716368" y="1371"/>
                  </a:lnTo>
                  <a:lnTo>
                    <a:pt x="715010" y="4673"/>
                  </a:lnTo>
                  <a:lnTo>
                    <a:pt x="716368" y="7988"/>
                  </a:lnTo>
                  <a:lnTo>
                    <a:pt x="719683" y="9347"/>
                  </a:lnTo>
                  <a:lnTo>
                    <a:pt x="722985" y="7988"/>
                  </a:lnTo>
                  <a:lnTo>
                    <a:pt x="724357" y="4673"/>
                  </a:lnTo>
                  <a:close/>
                </a:path>
              </a:pathLst>
            </a:custGeom>
            <a:solidFill>
              <a:srgbClr val="000000"/>
            </a:solidFill>
          </p:spPr>
          <p:txBody>
            <a:bodyPr wrap="square" lIns="0" tIns="0" rIns="0" bIns="0" rtlCol="0"/>
            <a:lstStyle/>
            <a:p>
              <a:endParaRPr/>
            </a:p>
          </p:txBody>
        </p:sp>
        <p:sp>
          <p:nvSpPr>
            <p:cNvPr id="259" name="object 259"/>
            <p:cNvSpPr/>
            <p:nvPr/>
          </p:nvSpPr>
          <p:spPr>
            <a:xfrm>
              <a:off x="3509009" y="2783839"/>
              <a:ext cx="817880" cy="2540"/>
            </a:xfrm>
            <a:custGeom>
              <a:avLst/>
              <a:gdLst/>
              <a:ahLst/>
              <a:cxnLst/>
              <a:rect l="l" t="t" r="r" b="b"/>
              <a:pathLst>
                <a:path w="817879" h="2539">
                  <a:moveTo>
                    <a:pt x="817880" y="0"/>
                  </a:moveTo>
                  <a:lnTo>
                    <a:pt x="0" y="2540"/>
                  </a:lnTo>
                </a:path>
              </a:pathLst>
            </a:custGeom>
            <a:ln w="9347">
              <a:solidFill>
                <a:srgbClr val="000000"/>
              </a:solidFill>
            </a:ln>
          </p:spPr>
          <p:txBody>
            <a:bodyPr wrap="square" lIns="0" tIns="0" rIns="0" bIns="0" rtlCol="0"/>
            <a:lstStyle/>
            <a:p>
              <a:endParaRPr/>
            </a:p>
          </p:txBody>
        </p:sp>
        <p:sp>
          <p:nvSpPr>
            <p:cNvPr id="260" name="object 260"/>
            <p:cNvSpPr/>
            <p:nvPr/>
          </p:nvSpPr>
          <p:spPr>
            <a:xfrm>
              <a:off x="3516629" y="3354070"/>
              <a:ext cx="824230" cy="1270"/>
            </a:xfrm>
            <a:custGeom>
              <a:avLst/>
              <a:gdLst/>
              <a:ahLst/>
              <a:cxnLst/>
              <a:rect l="l" t="t" r="r" b="b"/>
              <a:pathLst>
                <a:path w="824229" h="1269">
                  <a:moveTo>
                    <a:pt x="824230" y="0"/>
                  </a:moveTo>
                  <a:lnTo>
                    <a:pt x="0" y="1270"/>
                  </a:lnTo>
                </a:path>
              </a:pathLst>
            </a:custGeom>
            <a:ln w="9347">
              <a:solidFill>
                <a:srgbClr val="000000"/>
              </a:solidFill>
            </a:ln>
          </p:spPr>
          <p:txBody>
            <a:bodyPr wrap="square" lIns="0" tIns="0" rIns="0" bIns="0" rtlCol="0"/>
            <a:lstStyle/>
            <a:p>
              <a:endParaRPr/>
            </a:p>
          </p:txBody>
        </p:sp>
        <p:sp>
          <p:nvSpPr>
            <p:cNvPr id="261" name="object 261"/>
            <p:cNvSpPr/>
            <p:nvPr/>
          </p:nvSpPr>
          <p:spPr>
            <a:xfrm>
              <a:off x="4471669" y="2801619"/>
              <a:ext cx="586740" cy="275590"/>
            </a:xfrm>
            <a:custGeom>
              <a:avLst/>
              <a:gdLst/>
              <a:ahLst/>
              <a:cxnLst/>
              <a:rect l="l" t="t" r="r" b="b"/>
              <a:pathLst>
                <a:path w="586739" h="275589">
                  <a:moveTo>
                    <a:pt x="5080" y="0"/>
                  </a:moveTo>
                  <a:lnTo>
                    <a:pt x="0" y="0"/>
                  </a:lnTo>
                  <a:lnTo>
                    <a:pt x="4984" y="130853"/>
                  </a:lnTo>
                  <a:lnTo>
                    <a:pt x="5080" y="133350"/>
                  </a:lnTo>
                  <a:lnTo>
                    <a:pt x="2599" y="264796"/>
                  </a:lnTo>
                  <a:lnTo>
                    <a:pt x="2540" y="267970"/>
                  </a:lnTo>
                  <a:lnTo>
                    <a:pt x="74705" y="272467"/>
                  </a:lnTo>
                  <a:lnTo>
                    <a:pt x="144303" y="274866"/>
                  </a:lnTo>
                  <a:lnTo>
                    <a:pt x="210798" y="275232"/>
                  </a:lnTo>
                  <a:lnTo>
                    <a:pt x="273650" y="273632"/>
                  </a:lnTo>
                  <a:lnTo>
                    <a:pt x="332323" y="270131"/>
                  </a:lnTo>
                  <a:lnTo>
                    <a:pt x="386280" y="264796"/>
                  </a:lnTo>
                  <a:lnTo>
                    <a:pt x="434981" y="257692"/>
                  </a:lnTo>
                  <a:lnTo>
                    <a:pt x="477891" y="248884"/>
                  </a:lnTo>
                  <a:lnTo>
                    <a:pt x="544183" y="226424"/>
                  </a:lnTo>
                  <a:lnTo>
                    <a:pt x="580855" y="197943"/>
                  </a:lnTo>
                  <a:lnTo>
                    <a:pt x="586740" y="181610"/>
                  </a:lnTo>
                  <a:lnTo>
                    <a:pt x="583920" y="164775"/>
                  </a:lnTo>
                  <a:lnTo>
                    <a:pt x="552418" y="130853"/>
                  </a:lnTo>
                  <a:lnTo>
                    <a:pt x="489992" y="97750"/>
                  </a:lnTo>
                  <a:lnTo>
                    <a:pt x="448518" y="81939"/>
                  </a:lnTo>
                  <a:lnTo>
                    <a:pt x="400915" y="66853"/>
                  </a:lnTo>
                  <a:lnTo>
                    <a:pt x="347718" y="52665"/>
                  </a:lnTo>
                  <a:lnTo>
                    <a:pt x="289461" y="39549"/>
                  </a:lnTo>
                  <a:lnTo>
                    <a:pt x="226677" y="27678"/>
                  </a:lnTo>
                  <a:lnTo>
                    <a:pt x="159901" y="17225"/>
                  </a:lnTo>
                  <a:lnTo>
                    <a:pt x="89667" y="8365"/>
                  </a:lnTo>
                  <a:lnTo>
                    <a:pt x="16510" y="1270"/>
                  </a:lnTo>
                  <a:lnTo>
                    <a:pt x="11430" y="1270"/>
                  </a:lnTo>
                  <a:lnTo>
                    <a:pt x="5080" y="0"/>
                  </a:lnTo>
                  <a:close/>
                </a:path>
              </a:pathLst>
            </a:custGeom>
            <a:solidFill>
              <a:srgbClr val="FFCCFF"/>
            </a:solidFill>
          </p:spPr>
          <p:txBody>
            <a:bodyPr wrap="square" lIns="0" tIns="0" rIns="0" bIns="0" rtlCol="0"/>
            <a:lstStyle/>
            <a:p>
              <a:endParaRPr/>
            </a:p>
          </p:txBody>
        </p:sp>
        <p:sp>
          <p:nvSpPr>
            <p:cNvPr id="262" name="object 262"/>
            <p:cNvSpPr/>
            <p:nvPr/>
          </p:nvSpPr>
          <p:spPr>
            <a:xfrm>
              <a:off x="4471669" y="2801619"/>
              <a:ext cx="586740" cy="275590"/>
            </a:xfrm>
            <a:custGeom>
              <a:avLst/>
              <a:gdLst/>
              <a:ahLst/>
              <a:cxnLst/>
              <a:rect l="l" t="t" r="r" b="b"/>
              <a:pathLst>
                <a:path w="586739" h="275589">
                  <a:moveTo>
                    <a:pt x="0" y="0"/>
                  </a:moveTo>
                  <a:lnTo>
                    <a:pt x="5080" y="0"/>
                  </a:lnTo>
                  <a:lnTo>
                    <a:pt x="11430" y="1270"/>
                  </a:lnTo>
                  <a:lnTo>
                    <a:pt x="16510" y="1270"/>
                  </a:lnTo>
                  <a:lnTo>
                    <a:pt x="89667" y="8365"/>
                  </a:lnTo>
                  <a:lnTo>
                    <a:pt x="159901" y="17225"/>
                  </a:lnTo>
                  <a:lnTo>
                    <a:pt x="226677" y="27678"/>
                  </a:lnTo>
                  <a:lnTo>
                    <a:pt x="289461" y="39549"/>
                  </a:lnTo>
                  <a:lnTo>
                    <a:pt x="347718" y="52665"/>
                  </a:lnTo>
                  <a:lnTo>
                    <a:pt x="400915" y="66853"/>
                  </a:lnTo>
                  <a:lnTo>
                    <a:pt x="448518" y="81939"/>
                  </a:lnTo>
                  <a:lnTo>
                    <a:pt x="489992" y="97750"/>
                  </a:lnTo>
                  <a:lnTo>
                    <a:pt x="524804" y="114113"/>
                  </a:lnTo>
                  <a:lnTo>
                    <a:pt x="572302" y="147799"/>
                  </a:lnTo>
                  <a:lnTo>
                    <a:pt x="586740" y="181610"/>
                  </a:lnTo>
                  <a:lnTo>
                    <a:pt x="580855" y="197943"/>
                  </a:lnTo>
                  <a:lnTo>
                    <a:pt x="544183" y="226424"/>
                  </a:lnTo>
                  <a:lnTo>
                    <a:pt x="477891" y="248884"/>
                  </a:lnTo>
                  <a:lnTo>
                    <a:pt x="434981" y="257692"/>
                  </a:lnTo>
                  <a:lnTo>
                    <a:pt x="386280" y="264796"/>
                  </a:lnTo>
                  <a:lnTo>
                    <a:pt x="332323" y="270131"/>
                  </a:lnTo>
                  <a:lnTo>
                    <a:pt x="273650" y="273632"/>
                  </a:lnTo>
                  <a:lnTo>
                    <a:pt x="210798" y="275232"/>
                  </a:lnTo>
                  <a:lnTo>
                    <a:pt x="144303" y="274866"/>
                  </a:lnTo>
                  <a:lnTo>
                    <a:pt x="74705" y="272467"/>
                  </a:lnTo>
                  <a:lnTo>
                    <a:pt x="2540" y="267970"/>
                  </a:lnTo>
                </a:path>
              </a:pathLst>
            </a:custGeom>
            <a:ln w="9347">
              <a:solidFill>
                <a:srgbClr val="000000"/>
              </a:solidFill>
            </a:ln>
          </p:spPr>
          <p:txBody>
            <a:bodyPr wrap="square" lIns="0" tIns="0" rIns="0" bIns="0" rtlCol="0"/>
            <a:lstStyle/>
            <a:p>
              <a:endParaRPr/>
            </a:p>
          </p:txBody>
        </p:sp>
        <p:sp>
          <p:nvSpPr>
            <p:cNvPr id="263" name="object 263"/>
            <p:cNvSpPr/>
            <p:nvPr/>
          </p:nvSpPr>
          <p:spPr>
            <a:xfrm>
              <a:off x="4441596" y="2846476"/>
              <a:ext cx="634365" cy="225425"/>
            </a:xfrm>
            <a:custGeom>
              <a:avLst/>
              <a:gdLst/>
              <a:ahLst/>
              <a:cxnLst/>
              <a:rect l="l" t="t" r="r" b="b"/>
              <a:pathLst>
                <a:path w="634364" h="225425">
                  <a:moveTo>
                    <a:pt x="9347" y="220573"/>
                  </a:moveTo>
                  <a:lnTo>
                    <a:pt x="7975" y="217271"/>
                  </a:lnTo>
                  <a:lnTo>
                    <a:pt x="4673" y="215900"/>
                  </a:lnTo>
                  <a:lnTo>
                    <a:pt x="1358" y="217271"/>
                  </a:lnTo>
                  <a:lnTo>
                    <a:pt x="0" y="220573"/>
                  </a:lnTo>
                  <a:lnTo>
                    <a:pt x="1358" y="223888"/>
                  </a:lnTo>
                  <a:lnTo>
                    <a:pt x="4673" y="225247"/>
                  </a:lnTo>
                  <a:lnTo>
                    <a:pt x="7975" y="223888"/>
                  </a:lnTo>
                  <a:lnTo>
                    <a:pt x="9347" y="220573"/>
                  </a:lnTo>
                  <a:close/>
                </a:path>
                <a:path w="634364" h="225425">
                  <a:moveTo>
                    <a:pt x="634187" y="4673"/>
                  </a:moveTo>
                  <a:lnTo>
                    <a:pt x="632815" y="1371"/>
                  </a:lnTo>
                  <a:lnTo>
                    <a:pt x="629513" y="0"/>
                  </a:lnTo>
                  <a:lnTo>
                    <a:pt x="626198" y="1371"/>
                  </a:lnTo>
                  <a:lnTo>
                    <a:pt x="624840" y="4673"/>
                  </a:lnTo>
                  <a:lnTo>
                    <a:pt x="626198" y="7988"/>
                  </a:lnTo>
                  <a:lnTo>
                    <a:pt x="629513" y="9347"/>
                  </a:lnTo>
                  <a:lnTo>
                    <a:pt x="632815" y="7988"/>
                  </a:lnTo>
                  <a:lnTo>
                    <a:pt x="634187" y="4673"/>
                  </a:lnTo>
                  <a:close/>
                </a:path>
              </a:pathLst>
            </a:custGeom>
            <a:solidFill>
              <a:srgbClr val="000000"/>
            </a:solidFill>
          </p:spPr>
          <p:txBody>
            <a:bodyPr wrap="square" lIns="0" tIns="0" rIns="0" bIns="0" rtlCol="0"/>
            <a:lstStyle/>
            <a:p>
              <a:endParaRPr/>
            </a:p>
          </p:txBody>
        </p:sp>
        <p:sp>
          <p:nvSpPr>
            <p:cNvPr id="264" name="object 264"/>
            <p:cNvSpPr/>
            <p:nvPr/>
          </p:nvSpPr>
          <p:spPr>
            <a:xfrm>
              <a:off x="4474209" y="2800349"/>
              <a:ext cx="0" cy="262890"/>
            </a:xfrm>
            <a:custGeom>
              <a:avLst/>
              <a:gdLst/>
              <a:ahLst/>
              <a:cxnLst/>
              <a:rect l="l" t="t" r="r" b="b"/>
              <a:pathLst>
                <a:path h="262889">
                  <a:moveTo>
                    <a:pt x="0" y="0"/>
                  </a:moveTo>
                  <a:lnTo>
                    <a:pt x="0" y="262890"/>
                  </a:lnTo>
                </a:path>
              </a:pathLst>
            </a:custGeom>
            <a:ln w="9347">
              <a:solidFill>
                <a:srgbClr val="000000"/>
              </a:solidFill>
            </a:ln>
          </p:spPr>
          <p:txBody>
            <a:bodyPr wrap="square" lIns="0" tIns="0" rIns="0" bIns="0" rtlCol="0"/>
            <a:lstStyle/>
            <a:p>
              <a:endParaRPr/>
            </a:p>
          </p:txBody>
        </p:sp>
        <p:sp>
          <p:nvSpPr>
            <p:cNvPr id="265" name="object 265"/>
            <p:cNvSpPr/>
            <p:nvPr/>
          </p:nvSpPr>
          <p:spPr>
            <a:xfrm>
              <a:off x="4137659" y="2181859"/>
              <a:ext cx="242570" cy="283210"/>
            </a:xfrm>
            <a:custGeom>
              <a:avLst/>
              <a:gdLst/>
              <a:ahLst/>
              <a:cxnLst/>
              <a:rect l="l" t="t" r="r" b="b"/>
              <a:pathLst>
                <a:path w="242570" h="283210">
                  <a:moveTo>
                    <a:pt x="0" y="0"/>
                  </a:moveTo>
                  <a:lnTo>
                    <a:pt x="0" y="8889"/>
                  </a:lnTo>
                  <a:lnTo>
                    <a:pt x="3221" y="71671"/>
                  </a:lnTo>
                  <a:lnTo>
                    <a:pt x="12396" y="129365"/>
                  </a:lnTo>
                  <a:lnTo>
                    <a:pt x="26792" y="180306"/>
                  </a:lnTo>
                  <a:lnTo>
                    <a:pt x="45675" y="222827"/>
                  </a:lnTo>
                  <a:lnTo>
                    <a:pt x="68313" y="255262"/>
                  </a:lnTo>
                  <a:lnTo>
                    <a:pt x="121920" y="283209"/>
                  </a:lnTo>
                  <a:lnTo>
                    <a:pt x="149397" y="275945"/>
                  </a:lnTo>
                  <a:lnTo>
                    <a:pt x="197131" y="222827"/>
                  </a:lnTo>
                  <a:lnTo>
                    <a:pt x="215877" y="180306"/>
                  </a:lnTo>
                  <a:lnTo>
                    <a:pt x="230203" y="129365"/>
                  </a:lnTo>
                  <a:lnTo>
                    <a:pt x="239352" y="71671"/>
                  </a:lnTo>
                  <a:lnTo>
                    <a:pt x="242570" y="8889"/>
                  </a:lnTo>
                  <a:lnTo>
                    <a:pt x="121920" y="8889"/>
                  </a:lnTo>
                  <a:lnTo>
                    <a:pt x="0" y="0"/>
                  </a:lnTo>
                  <a:close/>
                </a:path>
              </a:pathLst>
            </a:custGeom>
            <a:solidFill>
              <a:srgbClr val="FF9966"/>
            </a:solidFill>
          </p:spPr>
          <p:txBody>
            <a:bodyPr wrap="square" lIns="0" tIns="0" rIns="0" bIns="0" rtlCol="0"/>
            <a:lstStyle/>
            <a:p>
              <a:endParaRPr/>
            </a:p>
          </p:txBody>
        </p:sp>
        <p:sp>
          <p:nvSpPr>
            <p:cNvPr id="266" name="object 266"/>
            <p:cNvSpPr/>
            <p:nvPr/>
          </p:nvSpPr>
          <p:spPr>
            <a:xfrm>
              <a:off x="4137659" y="2181859"/>
              <a:ext cx="242570" cy="283210"/>
            </a:xfrm>
            <a:custGeom>
              <a:avLst/>
              <a:gdLst/>
              <a:ahLst/>
              <a:cxnLst/>
              <a:rect l="l" t="t" r="r" b="b"/>
              <a:pathLst>
                <a:path w="242570" h="283210">
                  <a:moveTo>
                    <a:pt x="242570" y="8889"/>
                  </a:moveTo>
                  <a:lnTo>
                    <a:pt x="239352" y="71671"/>
                  </a:lnTo>
                  <a:lnTo>
                    <a:pt x="230203" y="129365"/>
                  </a:lnTo>
                  <a:lnTo>
                    <a:pt x="215877" y="180306"/>
                  </a:lnTo>
                  <a:lnTo>
                    <a:pt x="197131" y="222827"/>
                  </a:lnTo>
                  <a:lnTo>
                    <a:pt x="174719" y="255262"/>
                  </a:lnTo>
                  <a:lnTo>
                    <a:pt x="121920" y="283209"/>
                  </a:lnTo>
                  <a:lnTo>
                    <a:pt x="93972" y="275945"/>
                  </a:lnTo>
                  <a:lnTo>
                    <a:pt x="45675" y="222827"/>
                  </a:lnTo>
                  <a:lnTo>
                    <a:pt x="26792" y="180306"/>
                  </a:lnTo>
                  <a:lnTo>
                    <a:pt x="12396" y="129365"/>
                  </a:lnTo>
                  <a:lnTo>
                    <a:pt x="3221" y="71671"/>
                  </a:lnTo>
                  <a:lnTo>
                    <a:pt x="0" y="8889"/>
                  </a:lnTo>
                  <a:lnTo>
                    <a:pt x="0" y="6349"/>
                  </a:lnTo>
                  <a:lnTo>
                    <a:pt x="0" y="2539"/>
                  </a:lnTo>
                  <a:lnTo>
                    <a:pt x="0" y="0"/>
                  </a:lnTo>
                </a:path>
              </a:pathLst>
            </a:custGeom>
            <a:ln w="9347">
              <a:solidFill>
                <a:srgbClr val="000000"/>
              </a:solidFill>
            </a:ln>
          </p:spPr>
          <p:txBody>
            <a:bodyPr wrap="square" lIns="0" tIns="0" rIns="0" bIns="0" rtlCol="0"/>
            <a:lstStyle/>
            <a:p>
              <a:endParaRPr/>
            </a:p>
          </p:txBody>
        </p:sp>
        <p:sp>
          <p:nvSpPr>
            <p:cNvPr id="267" name="object 267"/>
            <p:cNvSpPr/>
            <p:nvPr/>
          </p:nvSpPr>
          <p:spPr>
            <a:xfrm>
              <a:off x="4132973" y="2177186"/>
              <a:ext cx="252095" cy="292735"/>
            </a:xfrm>
            <a:custGeom>
              <a:avLst/>
              <a:gdLst/>
              <a:ahLst/>
              <a:cxnLst/>
              <a:rect l="l" t="t" r="r" b="b"/>
              <a:pathLst>
                <a:path w="252095" h="292735">
                  <a:moveTo>
                    <a:pt x="9347" y="287883"/>
                  </a:moveTo>
                  <a:lnTo>
                    <a:pt x="7988" y="284581"/>
                  </a:lnTo>
                  <a:lnTo>
                    <a:pt x="4673" y="283210"/>
                  </a:lnTo>
                  <a:lnTo>
                    <a:pt x="1371" y="284581"/>
                  </a:lnTo>
                  <a:lnTo>
                    <a:pt x="0" y="287883"/>
                  </a:lnTo>
                  <a:lnTo>
                    <a:pt x="1371" y="291198"/>
                  </a:lnTo>
                  <a:lnTo>
                    <a:pt x="4673" y="292557"/>
                  </a:lnTo>
                  <a:lnTo>
                    <a:pt x="7988" y="291198"/>
                  </a:lnTo>
                  <a:lnTo>
                    <a:pt x="9347" y="287883"/>
                  </a:lnTo>
                  <a:close/>
                </a:path>
                <a:path w="252095" h="292735">
                  <a:moveTo>
                    <a:pt x="251929" y="4673"/>
                  </a:moveTo>
                  <a:lnTo>
                    <a:pt x="250558" y="1371"/>
                  </a:lnTo>
                  <a:lnTo>
                    <a:pt x="247256" y="0"/>
                  </a:lnTo>
                  <a:lnTo>
                    <a:pt x="243941" y="1371"/>
                  </a:lnTo>
                  <a:lnTo>
                    <a:pt x="242582" y="4673"/>
                  </a:lnTo>
                  <a:lnTo>
                    <a:pt x="243941" y="7988"/>
                  </a:lnTo>
                  <a:lnTo>
                    <a:pt x="247256" y="9347"/>
                  </a:lnTo>
                  <a:lnTo>
                    <a:pt x="250558" y="7988"/>
                  </a:lnTo>
                  <a:lnTo>
                    <a:pt x="251929" y="4673"/>
                  </a:lnTo>
                  <a:close/>
                </a:path>
              </a:pathLst>
            </a:custGeom>
            <a:solidFill>
              <a:srgbClr val="000000"/>
            </a:solidFill>
          </p:spPr>
          <p:txBody>
            <a:bodyPr wrap="square" lIns="0" tIns="0" rIns="0" bIns="0" rtlCol="0"/>
            <a:lstStyle/>
            <a:p>
              <a:endParaRPr/>
            </a:p>
          </p:txBody>
        </p:sp>
        <p:sp>
          <p:nvSpPr>
            <p:cNvPr id="268" name="object 268"/>
            <p:cNvSpPr/>
            <p:nvPr/>
          </p:nvSpPr>
          <p:spPr>
            <a:xfrm>
              <a:off x="4110990" y="2158999"/>
              <a:ext cx="288290" cy="54610"/>
            </a:xfrm>
            <a:custGeom>
              <a:avLst/>
              <a:gdLst/>
              <a:ahLst/>
              <a:cxnLst/>
              <a:rect l="l" t="t" r="r" b="b"/>
              <a:pathLst>
                <a:path w="288289" h="54610">
                  <a:moveTo>
                    <a:pt x="288290" y="0"/>
                  </a:moveTo>
                  <a:lnTo>
                    <a:pt x="0" y="0"/>
                  </a:lnTo>
                  <a:lnTo>
                    <a:pt x="0" y="26670"/>
                  </a:lnTo>
                  <a:lnTo>
                    <a:pt x="0" y="54610"/>
                  </a:lnTo>
                  <a:lnTo>
                    <a:pt x="288290" y="54610"/>
                  </a:lnTo>
                  <a:lnTo>
                    <a:pt x="288290" y="26670"/>
                  </a:lnTo>
                  <a:lnTo>
                    <a:pt x="288290" y="0"/>
                  </a:lnTo>
                  <a:close/>
                </a:path>
              </a:pathLst>
            </a:custGeom>
            <a:solidFill>
              <a:srgbClr val="FF9966"/>
            </a:solidFill>
          </p:spPr>
          <p:txBody>
            <a:bodyPr wrap="square" lIns="0" tIns="0" rIns="0" bIns="0" rtlCol="0"/>
            <a:lstStyle/>
            <a:p>
              <a:endParaRPr/>
            </a:p>
          </p:txBody>
        </p:sp>
        <p:sp>
          <p:nvSpPr>
            <p:cNvPr id="269" name="object 269"/>
            <p:cNvSpPr/>
            <p:nvPr/>
          </p:nvSpPr>
          <p:spPr>
            <a:xfrm>
              <a:off x="4110989" y="2158999"/>
              <a:ext cx="288290" cy="54610"/>
            </a:xfrm>
            <a:custGeom>
              <a:avLst/>
              <a:gdLst/>
              <a:ahLst/>
              <a:cxnLst/>
              <a:rect l="l" t="t" r="r" b="b"/>
              <a:pathLst>
                <a:path w="288289" h="54610">
                  <a:moveTo>
                    <a:pt x="0" y="26670"/>
                  </a:moveTo>
                  <a:lnTo>
                    <a:pt x="0" y="0"/>
                  </a:lnTo>
                  <a:lnTo>
                    <a:pt x="288290" y="0"/>
                  </a:lnTo>
                  <a:lnTo>
                    <a:pt x="288290" y="54610"/>
                  </a:lnTo>
                  <a:lnTo>
                    <a:pt x="0" y="54610"/>
                  </a:lnTo>
                  <a:lnTo>
                    <a:pt x="0" y="26670"/>
                  </a:lnTo>
                  <a:close/>
                </a:path>
              </a:pathLst>
            </a:custGeom>
            <a:ln w="9347">
              <a:solidFill>
                <a:srgbClr val="000000"/>
              </a:solidFill>
            </a:ln>
          </p:spPr>
          <p:txBody>
            <a:bodyPr wrap="square" lIns="0" tIns="0" rIns="0" bIns="0" rtlCol="0"/>
            <a:lstStyle/>
            <a:p>
              <a:endParaRPr/>
            </a:p>
          </p:txBody>
        </p:sp>
        <p:sp>
          <p:nvSpPr>
            <p:cNvPr id="270" name="object 270"/>
            <p:cNvSpPr/>
            <p:nvPr/>
          </p:nvSpPr>
          <p:spPr>
            <a:xfrm>
              <a:off x="3798569" y="2181859"/>
              <a:ext cx="242570" cy="284480"/>
            </a:xfrm>
            <a:custGeom>
              <a:avLst/>
              <a:gdLst/>
              <a:ahLst/>
              <a:cxnLst/>
              <a:rect l="l" t="t" r="r" b="b"/>
              <a:pathLst>
                <a:path w="242569" h="284480">
                  <a:moveTo>
                    <a:pt x="0" y="0"/>
                  </a:moveTo>
                  <a:lnTo>
                    <a:pt x="0" y="10160"/>
                  </a:lnTo>
                  <a:lnTo>
                    <a:pt x="3221" y="72941"/>
                  </a:lnTo>
                  <a:lnTo>
                    <a:pt x="12396" y="130635"/>
                  </a:lnTo>
                  <a:lnTo>
                    <a:pt x="26792" y="181576"/>
                  </a:lnTo>
                  <a:lnTo>
                    <a:pt x="45675" y="224097"/>
                  </a:lnTo>
                  <a:lnTo>
                    <a:pt x="68313" y="256532"/>
                  </a:lnTo>
                  <a:lnTo>
                    <a:pt x="121919" y="284480"/>
                  </a:lnTo>
                  <a:lnTo>
                    <a:pt x="149397" y="277215"/>
                  </a:lnTo>
                  <a:lnTo>
                    <a:pt x="197131" y="224097"/>
                  </a:lnTo>
                  <a:lnTo>
                    <a:pt x="215877" y="181576"/>
                  </a:lnTo>
                  <a:lnTo>
                    <a:pt x="230203" y="130635"/>
                  </a:lnTo>
                  <a:lnTo>
                    <a:pt x="239352" y="72941"/>
                  </a:lnTo>
                  <a:lnTo>
                    <a:pt x="242569" y="10160"/>
                  </a:lnTo>
                  <a:lnTo>
                    <a:pt x="121919" y="10160"/>
                  </a:lnTo>
                  <a:lnTo>
                    <a:pt x="0" y="0"/>
                  </a:lnTo>
                  <a:close/>
                </a:path>
              </a:pathLst>
            </a:custGeom>
            <a:solidFill>
              <a:srgbClr val="FF9966"/>
            </a:solidFill>
          </p:spPr>
          <p:txBody>
            <a:bodyPr wrap="square" lIns="0" tIns="0" rIns="0" bIns="0" rtlCol="0"/>
            <a:lstStyle/>
            <a:p>
              <a:endParaRPr/>
            </a:p>
          </p:txBody>
        </p:sp>
        <p:sp>
          <p:nvSpPr>
            <p:cNvPr id="271" name="object 271"/>
            <p:cNvSpPr/>
            <p:nvPr/>
          </p:nvSpPr>
          <p:spPr>
            <a:xfrm>
              <a:off x="3798569" y="2181859"/>
              <a:ext cx="242570" cy="284480"/>
            </a:xfrm>
            <a:custGeom>
              <a:avLst/>
              <a:gdLst/>
              <a:ahLst/>
              <a:cxnLst/>
              <a:rect l="l" t="t" r="r" b="b"/>
              <a:pathLst>
                <a:path w="242569" h="284480">
                  <a:moveTo>
                    <a:pt x="242569" y="10160"/>
                  </a:moveTo>
                  <a:lnTo>
                    <a:pt x="239352" y="72941"/>
                  </a:lnTo>
                  <a:lnTo>
                    <a:pt x="230203" y="130635"/>
                  </a:lnTo>
                  <a:lnTo>
                    <a:pt x="215877" y="181576"/>
                  </a:lnTo>
                  <a:lnTo>
                    <a:pt x="197131" y="224097"/>
                  </a:lnTo>
                  <a:lnTo>
                    <a:pt x="174719" y="256532"/>
                  </a:lnTo>
                  <a:lnTo>
                    <a:pt x="121919" y="284480"/>
                  </a:lnTo>
                  <a:lnTo>
                    <a:pt x="93972" y="277215"/>
                  </a:lnTo>
                  <a:lnTo>
                    <a:pt x="45675" y="224097"/>
                  </a:lnTo>
                  <a:lnTo>
                    <a:pt x="26792" y="181576"/>
                  </a:lnTo>
                  <a:lnTo>
                    <a:pt x="12396" y="130635"/>
                  </a:lnTo>
                  <a:lnTo>
                    <a:pt x="3221" y="72941"/>
                  </a:lnTo>
                  <a:lnTo>
                    <a:pt x="0" y="10160"/>
                  </a:lnTo>
                  <a:lnTo>
                    <a:pt x="0" y="6350"/>
                  </a:lnTo>
                  <a:lnTo>
                    <a:pt x="0" y="2540"/>
                  </a:lnTo>
                  <a:lnTo>
                    <a:pt x="0" y="0"/>
                  </a:lnTo>
                </a:path>
              </a:pathLst>
            </a:custGeom>
            <a:ln w="9347">
              <a:solidFill>
                <a:srgbClr val="000000"/>
              </a:solidFill>
            </a:ln>
          </p:spPr>
          <p:txBody>
            <a:bodyPr wrap="square" lIns="0" tIns="0" rIns="0" bIns="0" rtlCol="0"/>
            <a:lstStyle/>
            <a:p>
              <a:endParaRPr/>
            </a:p>
          </p:txBody>
        </p:sp>
        <p:sp>
          <p:nvSpPr>
            <p:cNvPr id="272" name="object 272"/>
            <p:cNvSpPr/>
            <p:nvPr/>
          </p:nvSpPr>
          <p:spPr>
            <a:xfrm>
              <a:off x="3793896" y="2177186"/>
              <a:ext cx="252095" cy="294005"/>
            </a:xfrm>
            <a:custGeom>
              <a:avLst/>
              <a:gdLst/>
              <a:ahLst/>
              <a:cxnLst/>
              <a:rect l="l" t="t" r="r" b="b"/>
              <a:pathLst>
                <a:path w="252094" h="294005">
                  <a:moveTo>
                    <a:pt x="9347" y="289153"/>
                  </a:moveTo>
                  <a:lnTo>
                    <a:pt x="7975" y="285851"/>
                  </a:lnTo>
                  <a:lnTo>
                    <a:pt x="4673" y="284480"/>
                  </a:lnTo>
                  <a:lnTo>
                    <a:pt x="1358" y="285851"/>
                  </a:lnTo>
                  <a:lnTo>
                    <a:pt x="0" y="289153"/>
                  </a:lnTo>
                  <a:lnTo>
                    <a:pt x="1358" y="292468"/>
                  </a:lnTo>
                  <a:lnTo>
                    <a:pt x="4673" y="293827"/>
                  </a:lnTo>
                  <a:lnTo>
                    <a:pt x="7975" y="292468"/>
                  </a:lnTo>
                  <a:lnTo>
                    <a:pt x="9347" y="289153"/>
                  </a:lnTo>
                  <a:close/>
                </a:path>
                <a:path w="252094" h="294005">
                  <a:moveTo>
                    <a:pt x="251917" y="4673"/>
                  </a:moveTo>
                  <a:lnTo>
                    <a:pt x="250545" y="1371"/>
                  </a:lnTo>
                  <a:lnTo>
                    <a:pt x="247243" y="0"/>
                  </a:lnTo>
                  <a:lnTo>
                    <a:pt x="243928" y="1371"/>
                  </a:lnTo>
                  <a:lnTo>
                    <a:pt x="242570" y="4673"/>
                  </a:lnTo>
                  <a:lnTo>
                    <a:pt x="243928" y="7988"/>
                  </a:lnTo>
                  <a:lnTo>
                    <a:pt x="247243" y="9347"/>
                  </a:lnTo>
                  <a:lnTo>
                    <a:pt x="250545" y="7988"/>
                  </a:lnTo>
                  <a:lnTo>
                    <a:pt x="251917" y="4673"/>
                  </a:lnTo>
                  <a:close/>
                </a:path>
              </a:pathLst>
            </a:custGeom>
            <a:solidFill>
              <a:srgbClr val="000000"/>
            </a:solidFill>
          </p:spPr>
          <p:txBody>
            <a:bodyPr wrap="square" lIns="0" tIns="0" rIns="0" bIns="0" rtlCol="0"/>
            <a:lstStyle/>
            <a:p>
              <a:endParaRPr/>
            </a:p>
          </p:txBody>
        </p:sp>
        <p:sp>
          <p:nvSpPr>
            <p:cNvPr id="273" name="object 273"/>
            <p:cNvSpPr/>
            <p:nvPr/>
          </p:nvSpPr>
          <p:spPr>
            <a:xfrm>
              <a:off x="3771900" y="2158999"/>
              <a:ext cx="288290" cy="54610"/>
            </a:xfrm>
            <a:custGeom>
              <a:avLst/>
              <a:gdLst/>
              <a:ahLst/>
              <a:cxnLst/>
              <a:rect l="l" t="t" r="r" b="b"/>
              <a:pathLst>
                <a:path w="288289" h="54610">
                  <a:moveTo>
                    <a:pt x="288290" y="0"/>
                  </a:moveTo>
                  <a:lnTo>
                    <a:pt x="0" y="0"/>
                  </a:lnTo>
                  <a:lnTo>
                    <a:pt x="0" y="26670"/>
                  </a:lnTo>
                  <a:lnTo>
                    <a:pt x="0" y="54610"/>
                  </a:lnTo>
                  <a:lnTo>
                    <a:pt x="288290" y="54610"/>
                  </a:lnTo>
                  <a:lnTo>
                    <a:pt x="288290" y="26670"/>
                  </a:lnTo>
                  <a:lnTo>
                    <a:pt x="288290" y="0"/>
                  </a:lnTo>
                  <a:close/>
                </a:path>
              </a:pathLst>
            </a:custGeom>
            <a:solidFill>
              <a:srgbClr val="FF9966"/>
            </a:solidFill>
          </p:spPr>
          <p:txBody>
            <a:bodyPr wrap="square" lIns="0" tIns="0" rIns="0" bIns="0" rtlCol="0"/>
            <a:lstStyle/>
            <a:p>
              <a:endParaRPr/>
            </a:p>
          </p:txBody>
        </p:sp>
        <p:sp>
          <p:nvSpPr>
            <p:cNvPr id="274" name="object 274"/>
            <p:cNvSpPr/>
            <p:nvPr/>
          </p:nvSpPr>
          <p:spPr>
            <a:xfrm>
              <a:off x="3771899" y="2158999"/>
              <a:ext cx="288290" cy="54610"/>
            </a:xfrm>
            <a:custGeom>
              <a:avLst/>
              <a:gdLst/>
              <a:ahLst/>
              <a:cxnLst/>
              <a:rect l="l" t="t" r="r" b="b"/>
              <a:pathLst>
                <a:path w="288289" h="54610">
                  <a:moveTo>
                    <a:pt x="0" y="26670"/>
                  </a:moveTo>
                  <a:lnTo>
                    <a:pt x="0" y="0"/>
                  </a:lnTo>
                  <a:lnTo>
                    <a:pt x="288290" y="0"/>
                  </a:lnTo>
                  <a:lnTo>
                    <a:pt x="288290" y="54610"/>
                  </a:lnTo>
                  <a:lnTo>
                    <a:pt x="0" y="54610"/>
                  </a:lnTo>
                  <a:lnTo>
                    <a:pt x="0" y="26670"/>
                  </a:lnTo>
                  <a:close/>
                </a:path>
              </a:pathLst>
            </a:custGeom>
            <a:ln w="9347">
              <a:solidFill>
                <a:srgbClr val="000000"/>
              </a:solidFill>
            </a:ln>
          </p:spPr>
          <p:txBody>
            <a:bodyPr wrap="square" lIns="0" tIns="0" rIns="0" bIns="0" rtlCol="0"/>
            <a:lstStyle/>
            <a:p>
              <a:endParaRPr/>
            </a:p>
          </p:txBody>
        </p:sp>
        <p:sp>
          <p:nvSpPr>
            <p:cNvPr id="275" name="object 275"/>
            <p:cNvSpPr/>
            <p:nvPr/>
          </p:nvSpPr>
          <p:spPr>
            <a:xfrm>
              <a:off x="4457699" y="2565399"/>
              <a:ext cx="229870" cy="746760"/>
            </a:xfrm>
            <a:custGeom>
              <a:avLst/>
              <a:gdLst/>
              <a:ahLst/>
              <a:cxnLst/>
              <a:rect l="l" t="t" r="r" b="b"/>
              <a:pathLst>
                <a:path w="229870" h="746760">
                  <a:moveTo>
                    <a:pt x="229870" y="656590"/>
                  </a:moveTo>
                  <a:lnTo>
                    <a:pt x="0" y="656590"/>
                  </a:lnTo>
                  <a:lnTo>
                    <a:pt x="115570" y="746760"/>
                  </a:lnTo>
                  <a:lnTo>
                    <a:pt x="229870" y="656590"/>
                  </a:lnTo>
                  <a:close/>
                </a:path>
                <a:path w="229870" h="746760">
                  <a:moveTo>
                    <a:pt x="162560" y="0"/>
                  </a:moveTo>
                  <a:lnTo>
                    <a:pt x="67310" y="0"/>
                  </a:lnTo>
                  <a:lnTo>
                    <a:pt x="67310" y="656590"/>
                  </a:lnTo>
                  <a:lnTo>
                    <a:pt x="162560" y="656590"/>
                  </a:lnTo>
                  <a:lnTo>
                    <a:pt x="162560" y="0"/>
                  </a:lnTo>
                  <a:close/>
                </a:path>
              </a:pathLst>
            </a:custGeom>
            <a:solidFill>
              <a:srgbClr val="FFFF66"/>
            </a:solidFill>
          </p:spPr>
          <p:txBody>
            <a:bodyPr wrap="square" lIns="0" tIns="0" rIns="0" bIns="0" rtlCol="0"/>
            <a:lstStyle/>
            <a:p>
              <a:endParaRPr/>
            </a:p>
          </p:txBody>
        </p:sp>
        <p:sp>
          <p:nvSpPr>
            <p:cNvPr id="276" name="object 276"/>
            <p:cNvSpPr/>
            <p:nvPr/>
          </p:nvSpPr>
          <p:spPr>
            <a:xfrm>
              <a:off x="4457699" y="2565399"/>
              <a:ext cx="229870" cy="746760"/>
            </a:xfrm>
            <a:custGeom>
              <a:avLst/>
              <a:gdLst/>
              <a:ahLst/>
              <a:cxnLst/>
              <a:rect l="l" t="t" r="r" b="b"/>
              <a:pathLst>
                <a:path w="229870" h="746760">
                  <a:moveTo>
                    <a:pt x="162560" y="0"/>
                  </a:moveTo>
                  <a:lnTo>
                    <a:pt x="162560" y="656590"/>
                  </a:lnTo>
                  <a:lnTo>
                    <a:pt x="229870" y="656590"/>
                  </a:lnTo>
                  <a:lnTo>
                    <a:pt x="115570" y="746760"/>
                  </a:lnTo>
                  <a:lnTo>
                    <a:pt x="0" y="656590"/>
                  </a:lnTo>
                  <a:lnTo>
                    <a:pt x="67310" y="656590"/>
                  </a:lnTo>
                  <a:lnTo>
                    <a:pt x="67310" y="0"/>
                  </a:lnTo>
                  <a:lnTo>
                    <a:pt x="162560" y="0"/>
                  </a:lnTo>
                  <a:close/>
                </a:path>
              </a:pathLst>
            </a:custGeom>
            <a:ln w="9347">
              <a:solidFill>
                <a:srgbClr val="000000"/>
              </a:solidFill>
            </a:ln>
          </p:spPr>
          <p:txBody>
            <a:bodyPr wrap="square" lIns="0" tIns="0" rIns="0" bIns="0" rtlCol="0"/>
            <a:lstStyle/>
            <a:p>
              <a:endParaRPr/>
            </a:p>
          </p:txBody>
        </p:sp>
        <p:sp>
          <p:nvSpPr>
            <p:cNvPr id="277" name="object 277"/>
            <p:cNvSpPr/>
            <p:nvPr/>
          </p:nvSpPr>
          <p:spPr>
            <a:xfrm>
              <a:off x="4453026" y="2560726"/>
              <a:ext cx="239395" cy="756285"/>
            </a:xfrm>
            <a:custGeom>
              <a:avLst/>
              <a:gdLst/>
              <a:ahLst/>
              <a:cxnLst/>
              <a:rect l="l" t="t" r="r" b="b"/>
              <a:pathLst>
                <a:path w="239395" h="756285">
                  <a:moveTo>
                    <a:pt x="9347" y="751433"/>
                  </a:moveTo>
                  <a:lnTo>
                    <a:pt x="7975" y="748131"/>
                  </a:lnTo>
                  <a:lnTo>
                    <a:pt x="4673" y="746760"/>
                  </a:lnTo>
                  <a:lnTo>
                    <a:pt x="1358" y="748131"/>
                  </a:lnTo>
                  <a:lnTo>
                    <a:pt x="0" y="751433"/>
                  </a:lnTo>
                  <a:lnTo>
                    <a:pt x="1358" y="754748"/>
                  </a:lnTo>
                  <a:lnTo>
                    <a:pt x="4673" y="756107"/>
                  </a:lnTo>
                  <a:lnTo>
                    <a:pt x="7975" y="754748"/>
                  </a:lnTo>
                  <a:lnTo>
                    <a:pt x="9347" y="751433"/>
                  </a:lnTo>
                  <a:close/>
                </a:path>
                <a:path w="239395" h="756285">
                  <a:moveTo>
                    <a:pt x="239217" y="4673"/>
                  </a:moveTo>
                  <a:lnTo>
                    <a:pt x="237845" y="1371"/>
                  </a:lnTo>
                  <a:lnTo>
                    <a:pt x="234543" y="0"/>
                  </a:lnTo>
                  <a:lnTo>
                    <a:pt x="231228" y="1371"/>
                  </a:lnTo>
                  <a:lnTo>
                    <a:pt x="229870" y="4673"/>
                  </a:lnTo>
                  <a:lnTo>
                    <a:pt x="231228" y="7988"/>
                  </a:lnTo>
                  <a:lnTo>
                    <a:pt x="234543" y="9347"/>
                  </a:lnTo>
                  <a:lnTo>
                    <a:pt x="237845" y="7988"/>
                  </a:lnTo>
                  <a:lnTo>
                    <a:pt x="239217" y="4673"/>
                  </a:lnTo>
                  <a:close/>
                </a:path>
              </a:pathLst>
            </a:custGeom>
            <a:solidFill>
              <a:srgbClr val="000000"/>
            </a:solidFill>
          </p:spPr>
          <p:txBody>
            <a:bodyPr wrap="square" lIns="0" tIns="0" rIns="0" bIns="0" rtlCol="0"/>
            <a:lstStyle/>
            <a:p>
              <a:endParaRPr/>
            </a:p>
          </p:txBody>
        </p:sp>
        <p:sp>
          <p:nvSpPr>
            <p:cNvPr id="278" name="object 278"/>
            <p:cNvSpPr/>
            <p:nvPr/>
          </p:nvSpPr>
          <p:spPr>
            <a:xfrm>
              <a:off x="4135119" y="2565399"/>
              <a:ext cx="229870" cy="746760"/>
            </a:xfrm>
            <a:custGeom>
              <a:avLst/>
              <a:gdLst/>
              <a:ahLst/>
              <a:cxnLst/>
              <a:rect l="l" t="t" r="r" b="b"/>
              <a:pathLst>
                <a:path w="229870" h="746760">
                  <a:moveTo>
                    <a:pt x="229869" y="656590"/>
                  </a:moveTo>
                  <a:lnTo>
                    <a:pt x="0" y="656590"/>
                  </a:lnTo>
                  <a:lnTo>
                    <a:pt x="115569" y="746760"/>
                  </a:lnTo>
                  <a:lnTo>
                    <a:pt x="229869" y="656590"/>
                  </a:lnTo>
                  <a:close/>
                </a:path>
                <a:path w="229870" h="746760">
                  <a:moveTo>
                    <a:pt x="163829" y="0"/>
                  </a:moveTo>
                  <a:lnTo>
                    <a:pt x="67309" y="0"/>
                  </a:lnTo>
                  <a:lnTo>
                    <a:pt x="67309" y="656590"/>
                  </a:lnTo>
                  <a:lnTo>
                    <a:pt x="163829" y="656590"/>
                  </a:lnTo>
                  <a:lnTo>
                    <a:pt x="163829" y="0"/>
                  </a:lnTo>
                  <a:close/>
                </a:path>
              </a:pathLst>
            </a:custGeom>
            <a:solidFill>
              <a:srgbClr val="FFFF66"/>
            </a:solidFill>
          </p:spPr>
          <p:txBody>
            <a:bodyPr wrap="square" lIns="0" tIns="0" rIns="0" bIns="0" rtlCol="0"/>
            <a:lstStyle/>
            <a:p>
              <a:endParaRPr/>
            </a:p>
          </p:txBody>
        </p:sp>
        <p:sp>
          <p:nvSpPr>
            <p:cNvPr id="279" name="object 279"/>
            <p:cNvSpPr/>
            <p:nvPr/>
          </p:nvSpPr>
          <p:spPr>
            <a:xfrm>
              <a:off x="4135119" y="2565399"/>
              <a:ext cx="229870" cy="746760"/>
            </a:xfrm>
            <a:custGeom>
              <a:avLst/>
              <a:gdLst/>
              <a:ahLst/>
              <a:cxnLst/>
              <a:rect l="l" t="t" r="r" b="b"/>
              <a:pathLst>
                <a:path w="229870" h="746760">
                  <a:moveTo>
                    <a:pt x="163829" y="0"/>
                  </a:moveTo>
                  <a:lnTo>
                    <a:pt x="163829" y="656590"/>
                  </a:lnTo>
                  <a:lnTo>
                    <a:pt x="229869" y="656590"/>
                  </a:lnTo>
                  <a:lnTo>
                    <a:pt x="115569" y="746760"/>
                  </a:lnTo>
                  <a:lnTo>
                    <a:pt x="0" y="656590"/>
                  </a:lnTo>
                  <a:lnTo>
                    <a:pt x="67309" y="656590"/>
                  </a:lnTo>
                  <a:lnTo>
                    <a:pt x="67309" y="0"/>
                  </a:lnTo>
                  <a:lnTo>
                    <a:pt x="163829" y="0"/>
                  </a:lnTo>
                  <a:close/>
                </a:path>
              </a:pathLst>
            </a:custGeom>
            <a:ln w="9347">
              <a:solidFill>
                <a:srgbClr val="000000"/>
              </a:solidFill>
            </a:ln>
          </p:spPr>
          <p:txBody>
            <a:bodyPr wrap="square" lIns="0" tIns="0" rIns="0" bIns="0" rtlCol="0"/>
            <a:lstStyle/>
            <a:p>
              <a:endParaRPr/>
            </a:p>
          </p:txBody>
        </p:sp>
        <p:sp>
          <p:nvSpPr>
            <p:cNvPr id="280" name="object 280"/>
            <p:cNvSpPr/>
            <p:nvPr/>
          </p:nvSpPr>
          <p:spPr>
            <a:xfrm>
              <a:off x="4130446" y="2560726"/>
              <a:ext cx="239395" cy="756285"/>
            </a:xfrm>
            <a:custGeom>
              <a:avLst/>
              <a:gdLst/>
              <a:ahLst/>
              <a:cxnLst/>
              <a:rect l="l" t="t" r="r" b="b"/>
              <a:pathLst>
                <a:path w="239395" h="756285">
                  <a:moveTo>
                    <a:pt x="9347" y="751433"/>
                  </a:moveTo>
                  <a:lnTo>
                    <a:pt x="7975" y="748131"/>
                  </a:lnTo>
                  <a:lnTo>
                    <a:pt x="4673" y="746760"/>
                  </a:lnTo>
                  <a:lnTo>
                    <a:pt x="1358" y="748131"/>
                  </a:lnTo>
                  <a:lnTo>
                    <a:pt x="0" y="751433"/>
                  </a:lnTo>
                  <a:lnTo>
                    <a:pt x="1358" y="754748"/>
                  </a:lnTo>
                  <a:lnTo>
                    <a:pt x="4673" y="756107"/>
                  </a:lnTo>
                  <a:lnTo>
                    <a:pt x="7975" y="754748"/>
                  </a:lnTo>
                  <a:lnTo>
                    <a:pt x="9347" y="751433"/>
                  </a:lnTo>
                  <a:close/>
                </a:path>
                <a:path w="239395" h="756285">
                  <a:moveTo>
                    <a:pt x="239217" y="4673"/>
                  </a:moveTo>
                  <a:lnTo>
                    <a:pt x="237845" y="1371"/>
                  </a:lnTo>
                  <a:lnTo>
                    <a:pt x="234543" y="0"/>
                  </a:lnTo>
                  <a:lnTo>
                    <a:pt x="231228" y="1371"/>
                  </a:lnTo>
                  <a:lnTo>
                    <a:pt x="229870" y="4673"/>
                  </a:lnTo>
                  <a:lnTo>
                    <a:pt x="231228" y="7988"/>
                  </a:lnTo>
                  <a:lnTo>
                    <a:pt x="234543" y="9347"/>
                  </a:lnTo>
                  <a:lnTo>
                    <a:pt x="237845" y="7988"/>
                  </a:lnTo>
                  <a:lnTo>
                    <a:pt x="239217" y="4673"/>
                  </a:lnTo>
                  <a:close/>
                </a:path>
              </a:pathLst>
            </a:custGeom>
            <a:solidFill>
              <a:srgbClr val="000000"/>
            </a:solidFill>
          </p:spPr>
          <p:txBody>
            <a:bodyPr wrap="square" lIns="0" tIns="0" rIns="0" bIns="0" rtlCol="0"/>
            <a:lstStyle/>
            <a:p>
              <a:endParaRPr/>
            </a:p>
          </p:txBody>
        </p:sp>
        <p:sp>
          <p:nvSpPr>
            <p:cNvPr id="281" name="object 281"/>
            <p:cNvSpPr/>
            <p:nvPr/>
          </p:nvSpPr>
          <p:spPr>
            <a:xfrm>
              <a:off x="3807459" y="2557780"/>
              <a:ext cx="228600" cy="748030"/>
            </a:xfrm>
            <a:custGeom>
              <a:avLst/>
              <a:gdLst/>
              <a:ahLst/>
              <a:cxnLst/>
              <a:rect l="l" t="t" r="r" b="b"/>
              <a:pathLst>
                <a:path w="228600" h="748030">
                  <a:moveTo>
                    <a:pt x="228600" y="657860"/>
                  </a:moveTo>
                  <a:lnTo>
                    <a:pt x="0" y="657860"/>
                  </a:lnTo>
                  <a:lnTo>
                    <a:pt x="114300" y="748030"/>
                  </a:lnTo>
                  <a:lnTo>
                    <a:pt x="228600" y="657860"/>
                  </a:lnTo>
                  <a:close/>
                </a:path>
                <a:path w="228600" h="748030">
                  <a:moveTo>
                    <a:pt x="162560" y="0"/>
                  </a:moveTo>
                  <a:lnTo>
                    <a:pt x="67310" y="0"/>
                  </a:lnTo>
                  <a:lnTo>
                    <a:pt x="67310" y="657860"/>
                  </a:lnTo>
                  <a:lnTo>
                    <a:pt x="162560" y="657860"/>
                  </a:lnTo>
                  <a:lnTo>
                    <a:pt x="162560" y="0"/>
                  </a:lnTo>
                  <a:close/>
                </a:path>
              </a:pathLst>
            </a:custGeom>
            <a:solidFill>
              <a:srgbClr val="FFFF66"/>
            </a:solidFill>
          </p:spPr>
          <p:txBody>
            <a:bodyPr wrap="square" lIns="0" tIns="0" rIns="0" bIns="0" rtlCol="0"/>
            <a:lstStyle/>
            <a:p>
              <a:endParaRPr/>
            </a:p>
          </p:txBody>
        </p:sp>
        <p:sp>
          <p:nvSpPr>
            <p:cNvPr id="282" name="object 282"/>
            <p:cNvSpPr/>
            <p:nvPr/>
          </p:nvSpPr>
          <p:spPr>
            <a:xfrm>
              <a:off x="3807459" y="2557780"/>
              <a:ext cx="228600" cy="748030"/>
            </a:xfrm>
            <a:custGeom>
              <a:avLst/>
              <a:gdLst/>
              <a:ahLst/>
              <a:cxnLst/>
              <a:rect l="l" t="t" r="r" b="b"/>
              <a:pathLst>
                <a:path w="228600" h="748030">
                  <a:moveTo>
                    <a:pt x="162560" y="0"/>
                  </a:moveTo>
                  <a:lnTo>
                    <a:pt x="162560" y="657860"/>
                  </a:lnTo>
                  <a:lnTo>
                    <a:pt x="228600" y="657860"/>
                  </a:lnTo>
                  <a:lnTo>
                    <a:pt x="114300" y="748030"/>
                  </a:lnTo>
                  <a:lnTo>
                    <a:pt x="0" y="657860"/>
                  </a:lnTo>
                  <a:lnTo>
                    <a:pt x="67310" y="657860"/>
                  </a:lnTo>
                  <a:lnTo>
                    <a:pt x="67310" y="0"/>
                  </a:lnTo>
                  <a:lnTo>
                    <a:pt x="162560" y="0"/>
                  </a:lnTo>
                  <a:close/>
                </a:path>
              </a:pathLst>
            </a:custGeom>
            <a:ln w="9347">
              <a:solidFill>
                <a:srgbClr val="000000"/>
              </a:solidFill>
            </a:ln>
          </p:spPr>
          <p:txBody>
            <a:bodyPr wrap="square" lIns="0" tIns="0" rIns="0" bIns="0" rtlCol="0"/>
            <a:lstStyle/>
            <a:p>
              <a:endParaRPr/>
            </a:p>
          </p:txBody>
        </p:sp>
        <p:sp>
          <p:nvSpPr>
            <p:cNvPr id="283" name="object 283"/>
            <p:cNvSpPr/>
            <p:nvPr/>
          </p:nvSpPr>
          <p:spPr>
            <a:xfrm>
              <a:off x="3802786" y="2553106"/>
              <a:ext cx="238125" cy="757555"/>
            </a:xfrm>
            <a:custGeom>
              <a:avLst/>
              <a:gdLst/>
              <a:ahLst/>
              <a:cxnLst/>
              <a:rect l="l" t="t" r="r" b="b"/>
              <a:pathLst>
                <a:path w="238125" h="757555">
                  <a:moveTo>
                    <a:pt x="9347" y="752703"/>
                  </a:moveTo>
                  <a:lnTo>
                    <a:pt x="7975" y="749401"/>
                  </a:lnTo>
                  <a:lnTo>
                    <a:pt x="4673" y="748030"/>
                  </a:lnTo>
                  <a:lnTo>
                    <a:pt x="1358" y="749401"/>
                  </a:lnTo>
                  <a:lnTo>
                    <a:pt x="0" y="752703"/>
                  </a:lnTo>
                  <a:lnTo>
                    <a:pt x="1358" y="756018"/>
                  </a:lnTo>
                  <a:lnTo>
                    <a:pt x="4673" y="757377"/>
                  </a:lnTo>
                  <a:lnTo>
                    <a:pt x="7975" y="756018"/>
                  </a:lnTo>
                  <a:lnTo>
                    <a:pt x="9347" y="752703"/>
                  </a:lnTo>
                  <a:close/>
                </a:path>
                <a:path w="238125" h="757555">
                  <a:moveTo>
                    <a:pt x="237947" y="4673"/>
                  </a:moveTo>
                  <a:lnTo>
                    <a:pt x="236575" y="1371"/>
                  </a:lnTo>
                  <a:lnTo>
                    <a:pt x="233273" y="0"/>
                  </a:lnTo>
                  <a:lnTo>
                    <a:pt x="229958" y="1371"/>
                  </a:lnTo>
                  <a:lnTo>
                    <a:pt x="228600" y="4673"/>
                  </a:lnTo>
                  <a:lnTo>
                    <a:pt x="229958" y="7988"/>
                  </a:lnTo>
                  <a:lnTo>
                    <a:pt x="233273" y="9347"/>
                  </a:lnTo>
                  <a:lnTo>
                    <a:pt x="236575" y="7988"/>
                  </a:lnTo>
                  <a:lnTo>
                    <a:pt x="237947" y="4673"/>
                  </a:lnTo>
                  <a:close/>
                </a:path>
              </a:pathLst>
            </a:custGeom>
            <a:solidFill>
              <a:srgbClr val="000000"/>
            </a:solidFill>
          </p:spPr>
          <p:txBody>
            <a:bodyPr wrap="square" lIns="0" tIns="0" rIns="0" bIns="0" rtlCol="0"/>
            <a:lstStyle/>
            <a:p>
              <a:endParaRPr/>
            </a:p>
          </p:txBody>
        </p:sp>
        <p:sp>
          <p:nvSpPr>
            <p:cNvPr id="284" name="object 284"/>
            <p:cNvSpPr/>
            <p:nvPr/>
          </p:nvSpPr>
          <p:spPr>
            <a:xfrm>
              <a:off x="3804919" y="3266439"/>
              <a:ext cx="699770" cy="44450"/>
            </a:xfrm>
            <a:custGeom>
              <a:avLst/>
              <a:gdLst/>
              <a:ahLst/>
              <a:cxnLst/>
              <a:rect l="l" t="t" r="r" b="b"/>
              <a:pathLst>
                <a:path w="699770" h="44450">
                  <a:moveTo>
                    <a:pt x="699769" y="0"/>
                  </a:moveTo>
                  <a:lnTo>
                    <a:pt x="416559" y="44450"/>
                  </a:lnTo>
                  <a:lnTo>
                    <a:pt x="163829" y="35560"/>
                  </a:lnTo>
                  <a:lnTo>
                    <a:pt x="0" y="35560"/>
                  </a:lnTo>
                </a:path>
              </a:pathLst>
            </a:custGeom>
            <a:ln w="57150">
              <a:solidFill>
                <a:srgbClr val="FF3300"/>
              </a:solidFill>
            </a:ln>
          </p:spPr>
          <p:txBody>
            <a:bodyPr wrap="square" lIns="0" tIns="0" rIns="0" bIns="0" rtlCol="0"/>
            <a:lstStyle/>
            <a:p>
              <a:endParaRPr/>
            </a:p>
          </p:txBody>
        </p:sp>
        <p:sp>
          <p:nvSpPr>
            <p:cNvPr id="285" name="object 285"/>
            <p:cNvSpPr/>
            <p:nvPr/>
          </p:nvSpPr>
          <p:spPr>
            <a:xfrm>
              <a:off x="3776345" y="3237864"/>
              <a:ext cx="756920" cy="101600"/>
            </a:xfrm>
            <a:custGeom>
              <a:avLst/>
              <a:gdLst/>
              <a:ahLst/>
              <a:cxnLst/>
              <a:rect l="l" t="t" r="r" b="b"/>
              <a:pathLst>
                <a:path w="756920" h="101600">
                  <a:moveTo>
                    <a:pt x="57150" y="73025"/>
                  </a:moveTo>
                  <a:lnTo>
                    <a:pt x="48768" y="52832"/>
                  </a:lnTo>
                  <a:lnTo>
                    <a:pt x="28575" y="44450"/>
                  </a:lnTo>
                  <a:lnTo>
                    <a:pt x="8369" y="52832"/>
                  </a:lnTo>
                  <a:lnTo>
                    <a:pt x="0" y="73025"/>
                  </a:lnTo>
                  <a:lnTo>
                    <a:pt x="8369" y="93230"/>
                  </a:lnTo>
                  <a:lnTo>
                    <a:pt x="28575" y="101600"/>
                  </a:lnTo>
                  <a:lnTo>
                    <a:pt x="48768" y="93230"/>
                  </a:lnTo>
                  <a:lnTo>
                    <a:pt x="57150" y="73025"/>
                  </a:lnTo>
                  <a:close/>
                </a:path>
                <a:path w="756920" h="101600">
                  <a:moveTo>
                    <a:pt x="756920" y="28575"/>
                  </a:moveTo>
                  <a:lnTo>
                    <a:pt x="748538" y="8382"/>
                  </a:lnTo>
                  <a:lnTo>
                    <a:pt x="728345" y="0"/>
                  </a:lnTo>
                  <a:lnTo>
                    <a:pt x="708139" y="8382"/>
                  </a:lnTo>
                  <a:lnTo>
                    <a:pt x="699770" y="28575"/>
                  </a:lnTo>
                  <a:lnTo>
                    <a:pt x="708139" y="48780"/>
                  </a:lnTo>
                  <a:lnTo>
                    <a:pt x="728345" y="57150"/>
                  </a:lnTo>
                  <a:lnTo>
                    <a:pt x="748538" y="48780"/>
                  </a:lnTo>
                  <a:lnTo>
                    <a:pt x="756920" y="28575"/>
                  </a:lnTo>
                  <a:close/>
                </a:path>
              </a:pathLst>
            </a:custGeom>
            <a:solidFill>
              <a:srgbClr val="FF3300"/>
            </a:solidFill>
          </p:spPr>
          <p:txBody>
            <a:bodyPr wrap="square" lIns="0" tIns="0" rIns="0" bIns="0" rtlCol="0"/>
            <a:lstStyle/>
            <a:p>
              <a:endParaRPr/>
            </a:p>
          </p:txBody>
        </p:sp>
        <p:sp>
          <p:nvSpPr>
            <p:cNvPr id="286" name="object 286"/>
            <p:cNvSpPr/>
            <p:nvPr/>
          </p:nvSpPr>
          <p:spPr>
            <a:xfrm>
              <a:off x="4476749" y="2181859"/>
              <a:ext cx="243840" cy="284480"/>
            </a:xfrm>
            <a:custGeom>
              <a:avLst/>
              <a:gdLst/>
              <a:ahLst/>
              <a:cxnLst/>
              <a:rect l="l" t="t" r="r" b="b"/>
              <a:pathLst>
                <a:path w="243839" h="284480">
                  <a:moveTo>
                    <a:pt x="0" y="0"/>
                  </a:moveTo>
                  <a:lnTo>
                    <a:pt x="0" y="10160"/>
                  </a:lnTo>
                  <a:lnTo>
                    <a:pt x="3221" y="72941"/>
                  </a:lnTo>
                  <a:lnTo>
                    <a:pt x="12396" y="130635"/>
                  </a:lnTo>
                  <a:lnTo>
                    <a:pt x="26792" y="181576"/>
                  </a:lnTo>
                  <a:lnTo>
                    <a:pt x="45675" y="224097"/>
                  </a:lnTo>
                  <a:lnTo>
                    <a:pt x="68313" y="256532"/>
                  </a:lnTo>
                  <a:lnTo>
                    <a:pt x="121919" y="284480"/>
                  </a:lnTo>
                  <a:lnTo>
                    <a:pt x="149867" y="277215"/>
                  </a:lnTo>
                  <a:lnTo>
                    <a:pt x="198164" y="224097"/>
                  </a:lnTo>
                  <a:lnTo>
                    <a:pt x="217047" y="181576"/>
                  </a:lnTo>
                  <a:lnTo>
                    <a:pt x="231443" y="130635"/>
                  </a:lnTo>
                  <a:lnTo>
                    <a:pt x="240618" y="72941"/>
                  </a:lnTo>
                  <a:lnTo>
                    <a:pt x="243839" y="10160"/>
                  </a:lnTo>
                  <a:lnTo>
                    <a:pt x="121919" y="10160"/>
                  </a:lnTo>
                  <a:lnTo>
                    <a:pt x="0" y="0"/>
                  </a:lnTo>
                  <a:close/>
                </a:path>
              </a:pathLst>
            </a:custGeom>
            <a:solidFill>
              <a:srgbClr val="FF9966"/>
            </a:solidFill>
          </p:spPr>
          <p:txBody>
            <a:bodyPr wrap="square" lIns="0" tIns="0" rIns="0" bIns="0" rtlCol="0"/>
            <a:lstStyle/>
            <a:p>
              <a:endParaRPr/>
            </a:p>
          </p:txBody>
        </p:sp>
        <p:sp>
          <p:nvSpPr>
            <p:cNvPr id="287" name="object 287"/>
            <p:cNvSpPr/>
            <p:nvPr/>
          </p:nvSpPr>
          <p:spPr>
            <a:xfrm>
              <a:off x="4476749" y="2181859"/>
              <a:ext cx="243840" cy="284480"/>
            </a:xfrm>
            <a:custGeom>
              <a:avLst/>
              <a:gdLst/>
              <a:ahLst/>
              <a:cxnLst/>
              <a:rect l="l" t="t" r="r" b="b"/>
              <a:pathLst>
                <a:path w="243839" h="284480">
                  <a:moveTo>
                    <a:pt x="243839" y="10160"/>
                  </a:moveTo>
                  <a:lnTo>
                    <a:pt x="240618" y="72941"/>
                  </a:lnTo>
                  <a:lnTo>
                    <a:pt x="231443" y="130635"/>
                  </a:lnTo>
                  <a:lnTo>
                    <a:pt x="217047" y="181576"/>
                  </a:lnTo>
                  <a:lnTo>
                    <a:pt x="198164" y="224097"/>
                  </a:lnTo>
                  <a:lnTo>
                    <a:pt x="175526" y="256532"/>
                  </a:lnTo>
                  <a:lnTo>
                    <a:pt x="121919" y="284480"/>
                  </a:lnTo>
                  <a:lnTo>
                    <a:pt x="93972" y="277215"/>
                  </a:lnTo>
                  <a:lnTo>
                    <a:pt x="45675" y="224097"/>
                  </a:lnTo>
                  <a:lnTo>
                    <a:pt x="26792" y="181576"/>
                  </a:lnTo>
                  <a:lnTo>
                    <a:pt x="12396" y="130635"/>
                  </a:lnTo>
                  <a:lnTo>
                    <a:pt x="3221" y="72941"/>
                  </a:lnTo>
                  <a:lnTo>
                    <a:pt x="0" y="10160"/>
                  </a:lnTo>
                  <a:lnTo>
                    <a:pt x="0" y="6350"/>
                  </a:lnTo>
                  <a:lnTo>
                    <a:pt x="0" y="3810"/>
                  </a:lnTo>
                  <a:lnTo>
                    <a:pt x="0" y="0"/>
                  </a:lnTo>
                </a:path>
              </a:pathLst>
            </a:custGeom>
            <a:ln w="9347">
              <a:solidFill>
                <a:srgbClr val="000000"/>
              </a:solidFill>
            </a:ln>
          </p:spPr>
          <p:txBody>
            <a:bodyPr wrap="square" lIns="0" tIns="0" rIns="0" bIns="0" rtlCol="0"/>
            <a:lstStyle/>
            <a:p>
              <a:endParaRPr/>
            </a:p>
          </p:txBody>
        </p:sp>
        <p:sp>
          <p:nvSpPr>
            <p:cNvPr id="288" name="object 288"/>
            <p:cNvSpPr/>
            <p:nvPr/>
          </p:nvSpPr>
          <p:spPr>
            <a:xfrm>
              <a:off x="4472076" y="2177186"/>
              <a:ext cx="253365" cy="294005"/>
            </a:xfrm>
            <a:custGeom>
              <a:avLst/>
              <a:gdLst/>
              <a:ahLst/>
              <a:cxnLst/>
              <a:rect l="l" t="t" r="r" b="b"/>
              <a:pathLst>
                <a:path w="253364" h="294005">
                  <a:moveTo>
                    <a:pt x="9347" y="289153"/>
                  </a:moveTo>
                  <a:lnTo>
                    <a:pt x="7975" y="285851"/>
                  </a:lnTo>
                  <a:lnTo>
                    <a:pt x="4673" y="284480"/>
                  </a:lnTo>
                  <a:lnTo>
                    <a:pt x="1358" y="285851"/>
                  </a:lnTo>
                  <a:lnTo>
                    <a:pt x="0" y="289153"/>
                  </a:lnTo>
                  <a:lnTo>
                    <a:pt x="1358" y="292468"/>
                  </a:lnTo>
                  <a:lnTo>
                    <a:pt x="4673" y="293827"/>
                  </a:lnTo>
                  <a:lnTo>
                    <a:pt x="7975" y="292468"/>
                  </a:lnTo>
                  <a:lnTo>
                    <a:pt x="9347" y="289153"/>
                  </a:lnTo>
                  <a:close/>
                </a:path>
                <a:path w="253364" h="294005">
                  <a:moveTo>
                    <a:pt x="253187" y="4673"/>
                  </a:moveTo>
                  <a:lnTo>
                    <a:pt x="251815" y="1371"/>
                  </a:lnTo>
                  <a:lnTo>
                    <a:pt x="248513" y="0"/>
                  </a:lnTo>
                  <a:lnTo>
                    <a:pt x="245198" y="1371"/>
                  </a:lnTo>
                  <a:lnTo>
                    <a:pt x="243840" y="4673"/>
                  </a:lnTo>
                  <a:lnTo>
                    <a:pt x="245198" y="7988"/>
                  </a:lnTo>
                  <a:lnTo>
                    <a:pt x="248513" y="9347"/>
                  </a:lnTo>
                  <a:lnTo>
                    <a:pt x="251815" y="7988"/>
                  </a:lnTo>
                  <a:lnTo>
                    <a:pt x="253187" y="4673"/>
                  </a:lnTo>
                  <a:close/>
                </a:path>
              </a:pathLst>
            </a:custGeom>
            <a:solidFill>
              <a:srgbClr val="000000"/>
            </a:solidFill>
          </p:spPr>
          <p:txBody>
            <a:bodyPr wrap="square" lIns="0" tIns="0" rIns="0" bIns="0" rtlCol="0"/>
            <a:lstStyle/>
            <a:p>
              <a:endParaRPr/>
            </a:p>
          </p:txBody>
        </p:sp>
        <p:sp>
          <p:nvSpPr>
            <p:cNvPr id="289" name="object 289"/>
            <p:cNvSpPr/>
            <p:nvPr/>
          </p:nvSpPr>
          <p:spPr>
            <a:xfrm>
              <a:off x="4451350" y="2158999"/>
              <a:ext cx="289560" cy="54610"/>
            </a:xfrm>
            <a:custGeom>
              <a:avLst/>
              <a:gdLst/>
              <a:ahLst/>
              <a:cxnLst/>
              <a:rect l="l" t="t" r="r" b="b"/>
              <a:pathLst>
                <a:path w="289560" h="54610">
                  <a:moveTo>
                    <a:pt x="289560" y="0"/>
                  </a:moveTo>
                  <a:lnTo>
                    <a:pt x="0" y="0"/>
                  </a:lnTo>
                  <a:lnTo>
                    <a:pt x="0" y="27940"/>
                  </a:lnTo>
                  <a:lnTo>
                    <a:pt x="0" y="54610"/>
                  </a:lnTo>
                  <a:lnTo>
                    <a:pt x="289560" y="54610"/>
                  </a:lnTo>
                  <a:lnTo>
                    <a:pt x="289560" y="27940"/>
                  </a:lnTo>
                  <a:lnTo>
                    <a:pt x="289560" y="0"/>
                  </a:lnTo>
                  <a:close/>
                </a:path>
              </a:pathLst>
            </a:custGeom>
            <a:solidFill>
              <a:srgbClr val="FF9966"/>
            </a:solidFill>
          </p:spPr>
          <p:txBody>
            <a:bodyPr wrap="square" lIns="0" tIns="0" rIns="0" bIns="0" rtlCol="0"/>
            <a:lstStyle/>
            <a:p>
              <a:endParaRPr/>
            </a:p>
          </p:txBody>
        </p:sp>
        <p:sp>
          <p:nvSpPr>
            <p:cNvPr id="290" name="object 290"/>
            <p:cNvSpPr/>
            <p:nvPr/>
          </p:nvSpPr>
          <p:spPr>
            <a:xfrm>
              <a:off x="4451349" y="2158999"/>
              <a:ext cx="289560" cy="54610"/>
            </a:xfrm>
            <a:custGeom>
              <a:avLst/>
              <a:gdLst/>
              <a:ahLst/>
              <a:cxnLst/>
              <a:rect l="l" t="t" r="r" b="b"/>
              <a:pathLst>
                <a:path w="289560" h="54610">
                  <a:moveTo>
                    <a:pt x="0" y="27939"/>
                  </a:moveTo>
                  <a:lnTo>
                    <a:pt x="0" y="0"/>
                  </a:lnTo>
                  <a:lnTo>
                    <a:pt x="289560" y="0"/>
                  </a:lnTo>
                  <a:lnTo>
                    <a:pt x="289560" y="54609"/>
                  </a:lnTo>
                  <a:lnTo>
                    <a:pt x="0" y="54609"/>
                  </a:lnTo>
                  <a:lnTo>
                    <a:pt x="0" y="27939"/>
                  </a:lnTo>
                  <a:close/>
                </a:path>
              </a:pathLst>
            </a:custGeom>
            <a:ln w="9347">
              <a:solidFill>
                <a:srgbClr val="000000"/>
              </a:solidFill>
            </a:ln>
          </p:spPr>
          <p:txBody>
            <a:bodyPr wrap="square" lIns="0" tIns="0" rIns="0" bIns="0" rtlCol="0"/>
            <a:lstStyle/>
            <a:p>
              <a:endParaRPr/>
            </a:p>
          </p:txBody>
        </p:sp>
        <p:pic>
          <p:nvPicPr>
            <p:cNvPr id="291" name="object 291"/>
            <p:cNvPicPr/>
            <p:nvPr/>
          </p:nvPicPr>
          <p:blipFill>
            <a:blip r:embed="rId5" cstate="print"/>
            <a:stretch>
              <a:fillRect/>
            </a:stretch>
          </p:blipFill>
          <p:spPr>
            <a:xfrm>
              <a:off x="3901439" y="3831590"/>
              <a:ext cx="735329" cy="172719"/>
            </a:xfrm>
            <a:prstGeom prst="rect">
              <a:avLst/>
            </a:prstGeom>
          </p:spPr>
        </p:pic>
        <p:sp>
          <p:nvSpPr>
            <p:cNvPr id="292" name="object 292"/>
            <p:cNvSpPr/>
            <p:nvPr/>
          </p:nvSpPr>
          <p:spPr>
            <a:xfrm>
              <a:off x="3901439" y="3830320"/>
              <a:ext cx="736600" cy="173990"/>
            </a:xfrm>
            <a:custGeom>
              <a:avLst/>
              <a:gdLst/>
              <a:ahLst/>
              <a:cxnLst/>
              <a:rect l="l" t="t" r="r" b="b"/>
              <a:pathLst>
                <a:path w="736600" h="173989">
                  <a:moveTo>
                    <a:pt x="0" y="173989"/>
                  </a:moveTo>
                  <a:lnTo>
                    <a:pt x="736600" y="173989"/>
                  </a:lnTo>
                  <a:lnTo>
                    <a:pt x="736600" y="0"/>
                  </a:lnTo>
                  <a:lnTo>
                    <a:pt x="0" y="0"/>
                  </a:lnTo>
                  <a:lnTo>
                    <a:pt x="0" y="173989"/>
                  </a:lnTo>
                  <a:close/>
                </a:path>
              </a:pathLst>
            </a:custGeom>
            <a:ln w="3175">
              <a:solidFill>
                <a:srgbClr val="000000"/>
              </a:solidFill>
            </a:ln>
          </p:spPr>
          <p:txBody>
            <a:bodyPr wrap="square" lIns="0" tIns="0" rIns="0" bIns="0" rtlCol="0"/>
            <a:lstStyle/>
            <a:p>
              <a:endParaRPr/>
            </a:p>
          </p:txBody>
        </p:sp>
        <p:sp>
          <p:nvSpPr>
            <p:cNvPr id="293" name="object 293"/>
            <p:cNvSpPr/>
            <p:nvPr/>
          </p:nvSpPr>
          <p:spPr>
            <a:xfrm>
              <a:off x="3901439" y="3830320"/>
              <a:ext cx="736600" cy="173990"/>
            </a:xfrm>
            <a:custGeom>
              <a:avLst/>
              <a:gdLst/>
              <a:ahLst/>
              <a:cxnLst/>
              <a:rect l="l" t="t" r="r" b="b"/>
              <a:pathLst>
                <a:path w="736600" h="173989">
                  <a:moveTo>
                    <a:pt x="0" y="86360"/>
                  </a:moveTo>
                  <a:lnTo>
                    <a:pt x="0" y="0"/>
                  </a:lnTo>
                  <a:lnTo>
                    <a:pt x="736600" y="0"/>
                  </a:lnTo>
                  <a:lnTo>
                    <a:pt x="736600" y="173990"/>
                  </a:lnTo>
                  <a:lnTo>
                    <a:pt x="0" y="173990"/>
                  </a:lnTo>
                  <a:lnTo>
                    <a:pt x="0" y="86360"/>
                  </a:lnTo>
                  <a:close/>
                </a:path>
              </a:pathLst>
            </a:custGeom>
            <a:ln w="9347">
              <a:solidFill>
                <a:srgbClr val="000000"/>
              </a:solidFill>
            </a:ln>
          </p:spPr>
          <p:txBody>
            <a:bodyPr wrap="square" lIns="0" tIns="0" rIns="0" bIns="0" rtlCol="0"/>
            <a:lstStyle/>
            <a:p>
              <a:endParaRPr/>
            </a:p>
          </p:txBody>
        </p:sp>
        <p:sp>
          <p:nvSpPr>
            <p:cNvPr id="294" name="object 294"/>
            <p:cNvSpPr/>
            <p:nvPr/>
          </p:nvSpPr>
          <p:spPr>
            <a:xfrm>
              <a:off x="3823970" y="3968749"/>
              <a:ext cx="924560" cy="367030"/>
            </a:xfrm>
            <a:custGeom>
              <a:avLst/>
              <a:gdLst/>
              <a:ahLst/>
              <a:cxnLst/>
              <a:rect l="l" t="t" r="r" b="b"/>
              <a:pathLst>
                <a:path w="924560" h="367029">
                  <a:moveTo>
                    <a:pt x="924560" y="0"/>
                  </a:moveTo>
                  <a:lnTo>
                    <a:pt x="0" y="0"/>
                  </a:lnTo>
                  <a:lnTo>
                    <a:pt x="0" y="184150"/>
                  </a:lnTo>
                  <a:lnTo>
                    <a:pt x="0" y="367030"/>
                  </a:lnTo>
                  <a:lnTo>
                    <a:pt x="924560" y="367030"/>
                  </a:lnTo>
                  <a:lnTo>
                    <a:pt x="924560" y="184150"/>
                  </a:lnTo>
                  <a:lnTo>
                    <a:pt x="924560" y="0"/>
                  </a:lnTo>
                  <a:close/>
                </a:path>
              </a:pathLst>
            </a:custGeom>
            <a:solidFill>
              <a:srgbClr val="C0C0C0"/>
            </a:solidFill>
          </p:spPr>
          <p:txBody>
            <a:bodyPr wrap="square" lIns="0" tIns="0" rIns="0" bIns="0" rtlCol="0"/>
            <a:lstStyle/>
            <a:p>
              <a:endParaRPr/>
            </a:p>
          </p:txBody>
        </p:sp>
        <p:sp>
          <p:nvSpPr>
            <p:cNvPr id="295" name="object 295"/>
            <p:cNvSpPr/>
            <p:nvPr/>
          </p:nvSpPr>
          <p:spPr>
            <a:xfrm>
              <a:off x="3823969" y="3968749"/>
              <a:ext cx="924560" cy="367030"/>
            </a:xfrm>
            <a:custGeom>
              <a:avLst/>
              <a:gdLst/>
              <a:ahLst/>
              <a:cxnLst/>
              <a:rect l="l" t="t" r="r" b="b"/>
              <a:pathLst>
                <a:path w="924560" h="367029">
                  <a:moveTo>
                    <a:pt x="0" y="184149"/>
                  </a:moveTo>
                  <a:lnTo>
                    <a:pt x="0" y="0"/>
                  </a:lnTo>
                  <a:lnTo>
                    <a:pt x="924560" y="0"/>
                  </a:lnTo>
                  <a:lnTo>
                    <a:pt x="924560" y="367029"/>
                  </a:lnTo>
                  <a:lnTo>
                    <a:pt x="0" y="367029"/>
                  </a:lnTo>
                  <a:lnTo>
                    <a:pt x="0" y="184149"/>
                  </a:lnTo>
                  <a:close/>
                </a:path>
              </a:pathLst>
            </a:custGeom>
            <a:ln w="9347">
              <a:solidFill>
                <a:srgbClr val="000000"/>
              </a:solidFill>
            </a:ln>
          </p:spPr>
          <p:txBody>
            <a:bodyPr wrap="square" lIns="0" tIns="0" rIns="0" bIns="0" rtlCol="0"/>
            <a:lstStyle/>
            <a:p>
              <a:endParaRPr/>
            </a:p>
          </p:txBody>
        </p:sp>
        <p:sp>
          <p:nvSpPr>
            <p:cNvPr id="296" name="object 296"/>
            <p:cNvSpPr/>
            <p:nvPr/>
          </p:nvSpPr>
          <p:spPr>
            <a:xfrm>
              <a:off x="3901439" y="3368039"/>
              <a:ext cx="59690" cy="381000"/>
            </a:xfrm>
            <a:custGeom>
              <a:avLst/>
              <a:gdLst/>
              <a:ahLst/>
              <a:cxnLst/>
              <a:rect l="l" t="t" r="r" b="b"/>
              <a:pathLst>
                <a:path w="59689" h="381000">
                  <a:moveTo>
                    <a:pt x="59690" y="294640"/>
                  </a:moveTo>
                  <a:lnTo>
                    <a:pt x="0" y="294640"/>
                  </a:lnTo>
                  <a:lnTo>
                    <a:pt x="30480" y="381000"/>
                  </a:lnTo>
                  <a:lnTo>
                    <a:pt x="59690" y="294640"/>
                  </a:lnTo>
                  <a:close/>
                </a:path>
                <a:path w="59689" h="381000">
                  <a:moveTo>
                    <a:pt x="43180" y="0"/>
                  </a:moveTo>
                  <a:lnTo>
                    <a:pt x="17780" y="0"/>
                  </a:lnTo>
                  <a:lnTo>
                    <a:pt x="17780" y="294640"/>
                  </a:lnTo>
                  <a:lnTo>
                    <a:pt x="43180" y="294640"/>
                  </a:lnTo>
                  <a:lnTo>
                    <a:pt x="43180" y="0"/>
                  </a:lnTo>
                  <a:close/>
                </a:path>
              </a:pathLst>
            </a:custGeom>
            <a:solidFill>
              <a:srgbClr val="FFFF66"/>
            </a:solidFill>
          </p:spPr>
          <p:txBody>
            <a:bodyPr wrap="square" lIns="0" tIns="0" rIns="0" bIns="0" rtlCol="0"/>
            <a:lstStyle/>
            <a:p>
              <a:endParaRPr/>
            </a:p>
          </p:txBody>
        </p:sp>
        <p:sp>
          <p:nvSpPr>
            <p:cNvPr id="297" name="object 297"/>
            <p:cNvSpPr/>
            <p:nvPr/>
          </p:nvSpPr>
          <p:spPr>
            <a:xfrm>
              <a:off x="3901439" y="3368039"/>
              <a:ext cx="59690" cy="381000"/>
            </a:xfrm>
            <a:custGeom>
              <a:avLst/>
              <a:gdLst/>
              <a:ahLst/>
              <a:cxnLst/>
              <a:rect l="l" t="t" r="r" b="b"/>
              <a:pathLst>
                <a:path w="59689" h="381000">
                  <a:moveTo>
                    <a:pt x="43180" y="0"/>
                  </a:moveTo>
                  <a:lnTo>
                    <a:pt x="43180" y="294640"/>
                  </a:lnTo>
                  <a:lnTo>
                    <a:pt x="59690" y="294640"/>
                  </a:lnTo>
                  <a:lnTo>
                    <a:pt x="30480" y="381000"/>
                  </a:lnTo>
                  <a:lnTo>
                    <a:pt x="0" y="294640"/>
                  </a:lnTo>
                  <a:lnTo>
                    <a:pt x="17780" y="294640"/>
                  </a:lnTo>
                  <a:lnTo>
                    <a:pt x="17780" y="0"/>
                  </a:lnTo>
                  <a:lnTo>
                    <a:pt x="43180" y="0"/>
                  </a:lnTo>
                  <a:close/>
                </a:path>
              </a:pathLst>
            </a:custGeom>
            <a:ln w="9347">
              <a:solidFill>
                <a:srgbClr val="000000"/>
              </a:solidFill>
            </a:ln>
          </p:spPr>
          <p:txBody>
            <a:bodyPr wrap="square" lIns="0" tIns="0" rIns="0" bIns="0" rtlCol="0"/>
            <a:lstStyle/>
            <a:p>
              <a:endParaRPr/>
            </a:p>
          </p:txBody>
        </p:sp>
        <p:sp>
          <p:nvSpPr>
            <p:cNvPr id="298" name="object 298"/>
            <p:cNvSpPr/>
            <p:nvPr/>
          </p:nvSpPr>
          <p:spPr>
            <a:xfrm>
              <a:off x="3896766" y="3363366"/>
              <a:ext cx="69215" cy="390525"/>
            </a:xfrm>
            <a:custGeom>
              <a:avLst/>
              <a:gdLst/>
              <a:ahLst/>
              <a:cxnLst/>
              <a:rect l="l" t="t" r="r" b="b"/>
              <a:pathLst>
                <a:path w="69214" h="390525">
                  <a:moveTo>
                    <a:pt x="9347" y="385673"/>
                  </a:moveTo>
                  <a:lnTo>
                    <a:pt x="7975" y="382371"/>
                  </a:lnTo>
                  <a:lnTo>
                    <a:pt x="4673" y="381000"/>
                  </a:lnTo>
                  <a:lnTo>
                    <a:pt x="1358" y="382371"/>
                  </a:lnTo>
                  <a:lnTo>
                    <a:pt x="0" y="385673"/>
                  </a:lnTo>
                  <a:lnTo>
                    <a:pt x="1358" y="388988"/>
                  </a:lnTo>
                  <a:lnTo>
                    <a:pt x="4673" y="390347"/>
                  </a:lnTo>
                  <a:lnTo>
                    <a:pt x="7975" y="388988"/>
                  </a:lnTo>
                  <a:lnTo>
                    <a:pt x="9347" y="385673"/>
                  </a:lnTo>
                  <a:close/>
                </a:path>
                <a:path w="69214" h="390525">
                  <a:moveTo>
                    <a:pt x="69037" y="4673"/>
                  </a:moveTo>
                  <a:lnTo>
                    <a:pt x="67665" y="1371"/>
                  </a:lnTo>
                  <a:lnTo>
                    <a:pt x="64363" y="0"/>
                  </a:lnTo>
                  <a:lnTo>
                    <a:pt x="61048" y="1371"/>
                  </a:lnTo>
                  <a:lnTo>
                    <a:pt x="59690" y="4673"/>
                  </a:lnTo>
                  <a:lnTo>
                    <a:pt x="61048" y="7988"/>
                  </a:lnTo>
                  <a:lnTo>
                    <a:pt x="64363" y="9347"/>
                  </a:lnTo>
                  <a:lnTo>
                    <a:pt x="67665" y="7988"/>
                  </a:lnTo>
                  <a:lnTo>
                    <a:pt x="69037" y="4673"/>
                  </a:lnTo>
                  <a:close/>
                </a:path>
              </a:pathLst>
            </a:custGeom>
            <a:solidFill>
              <a:srgbClr val="000000"/>
            </a:solidFill>
          </p:spPr>
          <p:txBody>
            <a:bodyPr wrap="square" lIns="0" tIns="0" rIns="0" bIns="0" rtlCol="0"/>
            <a:lstStyle/>
            <a:p>
              <a:endParaRPr/>
            </a:p>
          </p:txBody>
        </p:sp>
        <p:sp>
          <p:nvSpPr>
            <p:cNvPr id="299" name="object 299"/>
            <p:cNvSpPr/>
            <p:nvPr/>
          </p:nvSpPr>
          <p:spPr>
            <a:xfrm>
              <a:off x="4022089" y="3368039"/>
              <a:ext cx="59690" cy="381000"/>
            </a:xfrm>
            <a:custGeom>
              <a:avLst/>
              <a:gdLst/>
              <a:ahLst/>
              <a:cxnLst/>
              <a:rect l="l" t="t" r="r" b="b"/>
              <a:pathLst>
                <a:path w="59689" h="381000">
                  <a:moveTo>
                    <a:pt x="59690" y="294640"/>
                  </a:moveTo>
                  <a:lnTo>
                    <a:pt x="0" y="294640"/>
                  </a:lnTo>
                  <a:lnTo>
                    <a:pt x="29210" y="381000"/>
                  </a:lnTo>
                  <a:lnTo>
                    <a:pt x="59690" y="294640"/>
                  </a:lnTo>
                  <a:close/>
                </a:path>
                <a:path w="59689" h="381000">
                  <a:moveTo>
                    <a:pt x="41910" y="0"/>
                  </a:moveTo>
                  <a:lnTo>
                    <a:pt x="16510" y="0"/>
                  </a:lnTo>
                  <a:lnTo>
                    <a:pt x="16510" y="294640"/>
                  </a:lnTo>
                  <a:lnTo>
                    <a:pt x="41910" y="294640"/>
                  </a:lnTo>
                  <a:lnTo>
                    <a:pt x="41910" y="0"/>
                  </a:lnTo>
                  <a:close/>
                </a:path>
              </a:pathLst>
            </a:custGeom>
            <a:solidFill>
              <a:srgbClr val="FFFF66"/>
            </a:solidFill>
          </p:spPr>
          <p:txBody>
            <a:bodyPr wrap="square" lIns="0" tIns="0" rIns="0" bIns="0" rtlCol="0"/>
            <a:lstStyle/>
            <a:p>
              <a:endParaRPr/>
            </a:p>
          </p:txBody>
        </p:sp>
        <p:sp>
          <p:nvSpPr>
            <p:cNvPr id="300" name="object 300"/>
            <p:cNvSpPr/>
            <p:nvPr/>
          </p:nvSpPr>
          <p:spPr>
            <a:xfrm>
              <a:off x="4022089" y="3368039"/>
              <a:ext cx="59690" cy="381000"/>
            </a:xfrm>
            <a:custGeom>
              <a:avLst/>
              <a:gdLst/>
              <a:ahLst/>
              <a:cxnLst/>
              <a:rect l="l" t="t" r="r" b="b"/>
              <a:pathLst>
                <a:path w="59689" h="381000">
                  <a:moveTo>
                    <a:pt x="41910" y="0"/>
                  </a:moveTo>
                  <a:lnTo>
                    <a:pt x="41910" y="294640"/>
                  </a:lnTo>
                  <a:lnTo>
                    <a:pt x="59690" y="294640"/>
                  </a:lnTo>
                  <a:lnTo>
                    <a:pt x="29210" y="381000"/>
                  </a:lnTo>
                  <a:lnTo>
                    <a:pt x="0" y="294640"/>
                  </a:lnTo>
                  <a:lnTo>
                    <a:pt x="16510" y="294640"/>
                  </a:lnTo>
                  <a:lnTo>
                    <a:pt x="16510" y="0"/>
                  </a:lnTo>
                  <a:lnTo>
                    <a:pt x="41910" y="0"/>
                  </a:lnTo>
                  <a:close/>
                </a:path>
              </a:pathLst>
            </a:custGeom>
            <a:ln w="9347">
              <a:solidFill>
                <a:srgbClr val="000000"/>
              </a:solidFill>
            </a:ln>
          </p:spPr>
          <p:txBody>
            <a:bodyPr wrap="square" lIns="0" tIns="0" rIns="0" bIns="0" rtlCol="0"/>
            <a:lstStyle/>
            <a:p>
              <a:endParaRPr/>
            </a:p>
          </p:txBody>
        </p:sp>
        <p:sp>
          <p:nvSpPr>
            <p:cNvPr id="301" name="object 301"/>
            <p:cNvSpPr/>
            <p:nvPr/>
          </p:nvSpPr>
          <p:spPr>
            <a:xfrm>
              <a:off x="4017416" y="3363366"/>
              <a:ext cx="69215" cy="390525"/>
            </a:xfrm>
            <a:custGeom>
              <a:avLst/>
              <a:gdLst/>
              <a:ahLst/>
              <a:cxnLst/>
              <a:rect l="l" t="t" r="r" b="b"/>
              <a:pathLst>
                <a:path w="69214" h="390525">
                  <a:moveTo>
                    <a:pt x="9347" y="385673"/>
                  </a:moveTo>
                  <a:lnTo>
                    <a:pt x="7975" y="382371"/>
                  </a:lnTo>
                  <a:lnTo>
                    <a:pt x="4673" y="381000"/>
                  </a:lnTo>
                  <a:lnTo>
                    <a:pt x="1358" y="382371"/>
                  </a:lnTo>
                  <a:lnTo>
                    <a:pt x="0" y="385673"/>
                  </a:lnTo>
                  <a:lnTo>
                    <a:pt x="1358" y="388988"/>
                  </a:lnTo>
                  <a:lnTo>
                    <a:pt x="4673" y="390347"/>
                  </a:lnTo>
                  <a:lnTo>
                    <a:pt x="7975" y="388988"/>
                  </a:lnTo>
                  <a:lnTo>
                    <a:pt x="9347" y="385673"/>
                  </a:lnTo>
                  <a:close/>
                </a:path>
                <a:path w="69214" h="390525">
                  <a:moveTo>
                    <a:pt x="69037" y="4673"/>
                  </a:moveTo>
                  <a:lnTo>
                    <a:pt x="67665" y="1371"/>
                  </a:lnTo>
                  <a:lnTo>
                    <a:pt x="64363" y="0"/>
                  </a:lnTo>
                  <a:lnTo>
                    <a:pt x="61048" y="1371"/>
                  </a:lnTo>
                  <a:lnTo>
                    <a:pt x="59690" y="4673"/>
                  </a:lnTo>
                  <a:lnTo>
                    <a:pt x="61048" y="7988"/>
                  </a:lnTo>
                  <a:lnTo>
                    <a:pt x="64363" y="9347"/>
                  </a:lnTo>
                  <a:lnTo>
                    <a:pt x="67665" y="7988"/>
                  </a:lnTo>
                  <a:lnTo>
                    <a:pt x="69037" y="4673"/>
                  </a:lnTo>
                  <a:close/>
                </a:path>
              </a:pathLst>
            </a:custGeom>
            <a:solidFill>
              <a:srgbClr val="000000"/>
            </a:solidFill>
          </p:spPr>
          <p:txBody>
            <a:bodyPr wrap="square" lIns="0" tIns="0" rIns="0" bIns="0" rtlCol="0"/>
            <a:lstStyle/>
            <a:p>
              <a:endParaRPr/>
            </a:p>
          </p:txBody>
        </p:sp>
        <p:sp>
          <p:nvSpPr>
            <p:cNvPr id="302" name="object 302"/>
            <p:cNvSpPr/>
            <p:nvPr/>
          </p:nvSpPr>
          <p:spPr>
            <a:xfrm>
              <a:off x="4142739" y="3368039"/>
              <a:ext cx="59690" cy="381000"/>
            </a:xfrm>
            <a:custGeom>
              <a:avLst/>
              <a:gdLst/>
              <a:ahLst/>
              <a:cxnLst/>
              <a:rect l="l" t="t" r="r" b="b"/>
              <a:pathLst>
                <a:path w="59689" h="381000">
                  <a:moveTo>
                    <a:pt x="59690" y="294640"/>
                  </a:moveTo>
                  <a:lnTo>
                    <a:pt x="0" y="294640"/>
                  </a:lnTo>
                  <a:lnTo>
                    <a:pt x="29210" y="381000"/>
                  </a:lnTo>
                  <a:lnTo>
                    <a:pt x="59690" y="294640"/>
                  </a:lnTo>
                  <a:close/>
                </a:path>
                <a:path w="59689" h="381000">
                  <a:moveTo>
                    <a:pt x="41910" y="0"/>
                  </a:moveTo>
                  <a:lnTo>
                    <a:pt x="17780" y="0"/>
                  </a:lnTo>
                  <a:lnTo>
                    <a:pt x="17780" y="294640"/>
                  </a:lnTo>
                  <a:lnTo>
                    <a:pt x="41910" y="294640"/>
                  </a:lnTo>
                  <a:lnTo>
                    <a:pt x="41910" y="0"/>
                  </a:lnTo>
                  <a:close/>
                </a:path>
              </a:pathLst>
            </a:custGeom>
            <a:solidFill>
              <a:srgbClr val="FFFF66"/>
            </a:solidFill>
          </p:spPr>
          <p:txBody>
            <a:bodyPr wrap="square" lIns="0" tIns="0" rIns="0" bIns="0" rtlCol="0"/>
            <a:lstStyle/>
            <a:p>
              <a:endParaRPr/>
            </a:p>
          </p:txBody>
        </p:sp>
        <p:sp>
          <p:nvSpPr>
            <p:cNvPr id="303" name="object 303"/>
            <p:cNvSpPr/>
            <p:nvPr/>
          </p:nvSpPr>
          <p:spPr>
            <a:xfrm>
              <a:off x="4142739" y="3368039"/>
              <a:ext cx="59690" cy="381000"/>
            </a:xfrm>
            <a:custGeom>
              <a:avLst/>
              <a:gdLst/>
              <a:ahLst/>
              <a:cxnLst/>
              <a:rect l="l" t="t" r="r" b="b"/>
              <a:pathLst>
                <a:path w="59689" h="381000">
                  <a:moveTo>
                    <a:pt x="41910" y="0"/>
                  </a:moveTo>
                  <a:lnTo>
                    <a:pt x="41910" y="294640"/>
                  </a:lnTo>
                  <a:lnTo>
                    <a:pt x="59690" y="294640"/>
                  </a:lnTo>
                  <a:lnTo>
                    <a:pt x="29210" y="381000"/>
                  </a:lnTo>
                  <a:lnTo>
                    <a:pt x="0" y="294640"/>
                  </a:lnTo>
                  <a:lnTo>
                    <a:pt x="17780" y="294640"/>
                  </a:lnTo>
                  <a:lnTo>
                    <a:pt x="17780" y="0"/>
                  </a:lnTo>
                  <a:lnTo>
                    <a:pt x="41910" y="0"/>
                  </a:lnTo>
                  <a:close/>
                </a:path>
              </a:pathLst>
            </a:custGeom>
            <a:ln w="9347">
              <a:solidFill>
                <a:srgbClr val="000000"/>
              </a:solidFill>
            </a:ln>
          </p:spPr>
          <p:txBody>
            <a:bodyPr wrap="square" lIns="0" tIns="0" rIns="0" bIns="0" rtlCol="0"/>
            <a:lstStyle/>
            <a:p>
              <a:endParaRPr/>
            </a:p>
          </p:txBody>
        </p:sp>
        <p:sp>
          <p:nvSpPr>
            <p:cNvPr id="304" name="object 304"/>
            <p:cNvSpPr/>
            <p:nvPr/>
          </p:nvSpPr>
          <p:spPr>
            <a:xfrm>
              <a:off x="4138066" y="3363366"/>
              <a:ext cx="69215" cy="390525"/>
            </a:xfrm>
            <a:custGeom>
              <a:avLst/>
              <a:gdLst/>
              <a:ahLst/>
              <a:cxnLst/>
              <a:rect l="l" t="t" r="r" b="b"/>
              <a:pathLst>
                <a:path w="69214" h="390525">
                  <a:moveTo>
                    <a:pt x="9347" y="385673"/>
                  </a:moveTo>
                  <a:lnTo>
                    <a:pt x="7975" y="382371"/>
                  </a:lnTo>
                  <a:lnTo>
                    <a:pt x="4673" y="381000"/>
                  </a:lnTo>
                  <a:lnTo>
                    <a:pt x="1358" y="382371"/>
                  </a:lnTo>
                  <a:lnTo>
                    <a:pt x="0" y="385673"/>
                  </a:lnTo>
                  <a:lnTo>
                    <a:pt x="1358" y="388988"/>
                  </a:lnTo>
                  <a:lnTo>
                    <a:pt x="4673" y="390347"/>
                  </a:lnTo>
                  <a:lnTo>
                    <a:pt x="7975" y="388988"/>
                  </a:lnTo>
                  <a:lnTo>
                    <a:pt x="9347" y="385673"/>
                  </a:lnTo>
                  <a:close/>
                </a:path>
                <a:path w="69214" h="390525">
                  <a:moveTo>
                    <a:pt x="69037" y="4673"/>
                  </a:moveTo>
                  <a:lnTo>
                    <a:pt x="67665" y="1371"/>
                  </a:lnTo>
                  <a:lnTo>
                    <a:pt x="64363" y="0"/>
                  </a:lnTo>
                  <a:lnTo>
                    <a:pt x="61048" y="1371"/>
                  </a:lnTo>
                  <a:lnTo>
                    <a:pt x="59690" y="4673"/>
                  </a:lnTo>
                  <a:lnTo>
                    <a:pt x="61048" y="7988"/>
                  </a:lnTo>
                  <a:lnTo>
                    <a:pt x="64363" y="9347"/>
                  </a:lnTo>
                  <a:lnTo>
                    <a:pt x="67665" y="7988"/>
                  </a:lnTo>
                  <a:lnTo>
                    <a:pt x="69037" y="4673"/>
                  </a:lnTo>
                  <a:close/>
                </a:path>
              </a:pathLst>
            </a:custGeom>
            <a:solidFill>
              <a:srgbClr val="000000"/>
            </a:solidFill>
          </p:spPr>
          <p:txBody>
            <a:bodyPr wrap="square" lIns="0" tIns="0" rIns="0" bIns="0" rtlCol="0"/>
            <a:lstStyle/>
            <a:p>
              <a:endParaRPr/>
            </a:p>
          </p:txBody>
        </p:sp>
        <p:sp>
          <p:nvSpPr>
            <p:cNvPr id="305" name="object 305"/>
            <p:cNvSpPr/>
            <p:nvPr/>
          </p:nvSpPr>
          <p:spPr>
            <a:xfrm>
              <a:off x="4263389" y="3368039"/>
              <a:ext cx="59690" cy="381000"/>
            </a:xfrm>
            <a:custGeom>
              <a:avLst/>
              <a:gdLst/>
              <a:ahLst/>
              <a:cxnLst/>
              <a:rect l="l" t="t" r="r" b="b"/>
              <a:pathLst>
                <a:path w="59689" h="381000">
                  <a:moveTo>
                    <a:pt x="59690" y="294640"/>
                  </a:moveTo>
                  <a:lnTo>
                    <a:pt x="0" y="294640"/>
                  </a:lnTo>
                  <a:lnTo>
                    <a:pt x="29210" y="381000"/>
                  </a:lnTo>
                  <a:lnTo>
                    <a:pt x="59690" y="294640"/>
                  </a:lnTo>
                  <a:close/>
                </a:path>
                <a:path w="59689" h="381000">
                  <a:moveTo>
                    <a:pt x="41910" y="0"/>
                  </a:moveTo>
                  <a:lnTo>
                    <a:pt x="17780" y="0"/>
                  </a:lnTo>
                  <a:lnTo>
                    <a:pt x="17780" y="294640"/>
                  </a:lnTo>
                  <a:lnTo>
                    <a:pt x="41910" y="294640"/>
                  </a:lnTo>
                  <a:lnTo>
                    <a:pt x="41910" y="0"/>
                  </a:lnTo>
                  <a:close/>
                </a:path>
              </a:pathLst>
            </a:custGeom>
            <a:solidFill>
              <a:srgbClr val="FFFF66"/>
            </a:solidFill>
          </p:spPr>
          <p:txBody>
            <a:bodyPr wrap="square" lIns="0" tIns="0" rIns="0" bIns="0" rtlCol="0"/>
            <a:lstStyle/>
            <a:p>
              <a:endParaRPr/>
            </a:p>
          </p:txBody>
        </p:sp>
        <p:sp>
          <p:nvSpPr>
            <p:cNvPr id="306" name="object 306"/>
            <p:cNvSpPr/>
            <p:nvPr/>
          </p:nvSpPr>
          <p:spPr>
            <a:xfrm>
              <a:off x="4263389" y="3368039"/>
              <a:ext cx="59690" cy="381000"/>
            </a:xfrm>
            <a:custGeom>
              <a:avLst/>
              <a:gdLst/>
              <a:ahLst/>
              <a:cxnLst/>
              <a:rect l="l" t="t" r="r" b="b"/>
              <a:pathLst>
                <a:path w="59689" h="381000">
                  <a:moveTo>
                    <a:pt x="41910" y="0"/>
                  </a:moveTo>
                  <a:lnTo>
                    <a:pt x="41910" y="294640"/>
                  </a:lnTo>
                  <a:lnTo>
                    <a:pt x="59690" y="294640"/>
                  </a:lnTo>
                  <a:lnTo>
                    <a:pt x="29210" y="381000"/>
                  </a:lnTo>
                  <a:lnTo>
                    <a:pt x="0" y="294640"/>
                  </a:lnTo>
                  <a:lnTo>
                    <a:pt x="17780" y="294640"/>
                  </a:lnTo>
                  <a:lnTo>
                    <a:pt x="17780" y="0"/>
                  </a:lnTo>
                  <a:lnTo>
                    <a:pt x="41910" y="0"/>
                  </a:lnTo>
                  <a:close/>
                </a:path>
              </a:pathLst>
            </a:custGeom>
            <a:ln w="9347">
              <a:solidFill>
                <a:srgbClr val="000000"/>
              </a:solidFill>
            </a:ln>
          </p:spPr>
          <p:txBody>
            <a:bodyPr wrap="square" lIns="0" tIns="0" rIns="0" bIns="0" rtlCol="0"/>
            <a:lstStyle/>
            <a:p>
              <a:endParaRPr/>
            </a:p>
          </p:txBody>
        </p:sp>
        <p:sp>
          <p:nvSpPr>
            <p:cNvPr id="307" name="object 307"/>
            <p:cNvSpPr/>
            <p:nvPr/>
          </p:nvSpPr>
          <p:spPr>
            <a:xfrm>
              <a:off x="4258716" y="3363366"/>
              <a:ext cx="69215" cy="390525"/>
            </a:xfrm>
            <a:custGeom>
              <a:avLst/>
              <a:gdLst/>
              <a:ahLst/>
              <a:cxnLst/>
              <a:rect l="l" t="t" r="r" b="b"/>
              <a:pathLst>
                <a:path w="69214" h="390525">
                  <a:moveTo>
                    <a:pt x="9347" y="385673"/>
                  </a:moveTo>
                  <a:lnTo>
                    <a:pt x="7975" y="382371"/>
                  </a:lnTo>
                  <a:lnTo>
                    <a:pt x="4673" y="381000"/>
                  </a:lnTo>
                  <a:lnTo>
                    <a:pt x="1358" y="382371"/>
                  </a:lnTo>
                  <a:lnTo>
                    <a:pt x="0" y="385673"/>
                  </a:lnTo>
                  <a:lnTo>
                    <a:pt x="1358" y="388988"/>
                  </a:lnTo>
                  <a:lnTo>
                    <a:pt x="4673" y="390347"/>
                  </a:lnTo>
                  <a:lnTo>
                    <a:pt x="7975" y="388988"/>
                  </a:lnTo>
                  <a:lnTo>
                    <a:pt x="9347" y="385673"/>
                  </a:lnTo>
                  <a:close/>
                </a:path>
                <a:path w="69214" h="390525">
                  <a:moveTo>
                    <a:pt x="69037" y="4673"/>
                  </a:moveTo>
                  <a:lnTo>
                    <a:pt x="67665" y="1371"/>
                  </a:lnTo>
                  <a:lnTo>
                    <a:pt x="64363" y="0"/>
                  </a:lnTo>
                  <a:lnTo>
                    <a:pt x="61048" y="1371"/>
                  </a:lnTo>
                  <a:lnTo>
                    <a:pt x="59690" y="4673"/>
                  </a:lnTo>
                  <a:lnTo>
                    <a:pt x="61048" y="7988"/>
                  </a:lnTo>
                  <a:lnTo>
                    <a:pt x="64363" y="9347"/>
                  </a:lnTo>
                  <a:lnTo>
                    <a:pt x="67665" y="7988"/>
                  </a:lnTo>
                  <a:lnTo>
                    <a:pt x="69037" y="4673"/>
                  </a:lnTo>
                  <a:close/>
                </a:path>
              </a:pathLst>
            </a:custGeom>
            <a:solidFill>
              <a:srgbClr val="000000"/>
            </a:solidFill>
          </p:spPr>
          <p:txBody>
            <a:bodyPr wrap="square" lIns="0" tIns="0" rIns="0" bIns="0" rtlCol="0"/>
            <a:lstStyle/>
            <a:p>
              <a:endParaRPr/>
            </a:p>
          </p:txBody>
        </p:sp>
        <p:sp>
          <p:nvSpPr>
            <p:cNvPr id="308" name="object 308"/>
            <p:cNvSpPr/>
            <p:nvPr/>
          </p:nvSpPr>
          <p:spPr>
            <a:xfrm>
              <a:off x="4384039" y="3368039"/>
              <a:ext cx="242570" cy="403860"/>
            </a:xfrm>
            <a:custGeom>
              <a:avLst/>
              <a:gdLst/>
              <a:ahLst/>
              <a:cxnLst/>
              <a:rect l="l" t="t" r="r" b="b"/>
              <a:pathLst>
                <a:path w="242570" h="403860">
                  <a:moveTo>
                    <a:pt x="242570" y="355600"/>
                  </a:moveTo>
                  <a:lnTo>
                    <a:pt x="0" y="355600"/>
                  </a:lnTo>
                  <a:lnTo>
                    <a:pt x="121920" y="403860"/>
                  </a:lnTo>
                  <a:lnTo>
                    <a:pt x="242570" y="355600"/>
                  </a:lnTo>
                  <a:close/>
                </a:path>
                <a:path w="242570" h="403860">
                  <a:moveTo>
                    <a:pt x="171450" y="0"/>
                  </a:moveTo>
                  <a:lnTo>
                    <a:pt x="71120" y="0"/>
                  </a:lnTo>
                  <a:lnTo>
                    <a:pt x="71120" y="355600"/>
                  </a:lnTo>
                  <a:lnTo>
                    <a:pt x="171450" y="355600"/>
                  </a:lnTo>
                  <a:lnTo>
                    <a:pt x="171450" y="0"/>
                  </a:lnTo>
                  <a:close/>
                </a:path>
              </a:pathLst>
            </a:custGeom>
            <a:solidFill>
              <a:srgbClr val="FFFF66"/>
            </a:solidFill>
          </p:spPr>
          <p:txBody>
            <a:bodyPr wrap="square" lIns="0" tIns="0" rIns="0" bIns="0" rtlCol="0"/>
            <a:lstStyle/>
            <a:p>
              <a:endParaRPr/>
            </a:p>
          </p:txBody>
        </p:sp>
        <p:sp>
          <p:nvSpPr>
            <p:cNvPr id="309" name="object 309"/>
            <p:cNvSpPr/>
            <p:nvPr/>
          </p:nvSpPr>
          <p:spPr>
            <a:xfrm>
              <a:off x="4384039" y="3368039"/>
              <a:ext cx="242570" cy="403860"/>
            </a:xfrm>
            <a:custGeom>
              <a:avLst/>
              <a:gdLst/>
              <a:ahLst/>
              <a:cxnLst/>
              <a:rect l="l" t="t" r="r" b="b"/>
              <a:pathLst>
                <a:path w="242570" h="403860">
                  <a:moveTo>
                    <a:pt x="171450" y="0"/>
                  </a:moveTo>
                  <a:lnTo>
                    <a:pt x="171450" y="355600"/>
                  </a:lnTo>
                  <a:lnTo>
                    <a:pt x="242570" y="355600"/>
                  </a:lnTo>
                  <a:lnTo>
                    <a:pt x="121920" y="403860"/>
                  </a:lnTo>
                  <a:lnTo>
                    <a:pt x="0" y="355600"/>
                  </a:lnTo>
                  <a:lnTo>
                    <a:pt x="71120" y="355600"/>
                  </a:lnTo>
                  <a:lnTo>
                    <a:pt x="71120" y="0"/>
                  </a:lnTo>
                  <a:lnTo>
                    <a:pt x="171450" y="0"/>
                  </a:lnTo>
                  <a:close/>
                </a:path>
              </a:pathLst>
            </a:custGeom>
            <a:ln w="9347">
              <a:solidFill>
                <a:srgbClr val="000000"/>
              </a:solidFill>
            </a:ln>
          </p:spPr>
          <p:txBody>
            <a:bodyPr wrap="square" lIns="0" tIns="0" rIns="0" bIns="0" rtlCol="0"/>
            <a:lstStyle/>
            <a:p>
              <a:endParaRPr/>
            </a:p>
          </p:txBody>
        </p:sp>
        <p:sp>
          <p:nvSpPr>
            <p:cNvPr id="310" name="object 310"/>
            <p:cNvSpPr/>
            <p:nvPr/>
          </p:nvSpPr>
          <p:spPr>
            <a:xfrm>
              <a:off x="4379366" y="3363366"/>
              <a:ext cx="252095" cy="413384"/>
            </a:xfrm>
            <a:custGeom>
              <a:avLst/>
              <a:gdLst/>
              <a:ahLst/>
              <a:cxnLst/>
              <a:rect l="l" t="t" r="r" b="b"/>
              <a:pathLst>
                <a:path w="252095" h="413385">
                  <a:moveTo>
                    <a:pt x="9347" y="408546"/>
                  </a:moveTo>
                  <a:lnTo>
                    <a:pt x="7975" y="405231"/>
                  </a:lnTo>
                  <a:lnTo>
                    <a:pt x="4673" y="403872"/>
                  </a:lnTo>
                  <a:lnTo>
                    <a:pt x="1358" y="405231"/>
                  </a:lnTo>
                  <a:lnTo>
                    <a:pt x="0" y="408546"/>
                  </a:lnTo>
                  <a:lnTo>
                    <a:pt x="1358" y="411848"/>
                  </a:lnTo>
                  <a:lnTo>
                    <a:pt x="4673" y="413219"/>
                  </a:lnTo>
                  <a:lnTo>
                    <a:pt x="7975" y="411848"/>
                  </a:lnTo>
                  <a:lnTo>
                    <a:pt x="9347" y="408546"/>
                  </a:lnTo>
                  <a:close/>
                </a:path>
                <a:path w="252095" h="413385">
                  <a:moveTo>
                    <a:pt x="251917" y="4673"/>
                  </a:moveTo>
                  <a:lnTo>
                    <a:pt x="250545" y="1371"/>
                  </a:lnTo>
                  <a:lnTo>
                    <a:pt x="247243" y="0"/>
                  </a:lnTo>
                  <a:lnTo>
                    <a:pt x="243928" y="1371"/>
                  </a:lnTo>
                  <a:lnTo>
                    <a:pt x="242570" y="4673"/>
                  </a:lnTo>
                  <a:lnTo>
                    <a:pt x="243928" y="7988"/>
                  </a:lnTo>
                  <a:lnTo>
                    <a:pt x="247243" y="9347"/>
                  </a:lnTo>
                  <a:lnTo>
                    <a:pt x="250545" y="7988"/>
                  </a:lnTo>
                  <a:lnTo>
                    <a:pt x="251917" y="4673"/>
                  </a:lnTo>
                  <a:close/>
                </a:path>
              </a:pathLst>
            </a:custGeom>
            <a:solidFill>
              <a:srgbClr val="000000"/>
            </a:solidFill>
          </p:spPr>
          <p:txBody>
            <a:bodyPr wrap="square" lIns="0" tIns="0" rIns="0" bIns="0" rtlCol="0"/>
            <a:lstStyle/>
            <a:p>
              <a:endParaRPr/>
            </a:p>
          </p:txBody>
        </p:sp>
        <p:sp>
          <p:nvSpPr>
            <p:cNvPr id="313" name="object 313"/>
            <p:cNvSpPr/>
            <p:nvPr/>
          </p:nvSpPr>
          <p:spPr>
            <a:xfrm>
              <a:off x="2799079" y="3328669"/>
              <a:ext cx="1033779" cy="753111"/>
            </a:xfrm>
            <a:custGeom>
              <a:avLst/>
              <a:gdLst/>
              <a:ahLst/>
              <a:cxnLst/>
              <a:rect l="l" t="t" r="r" b="b"/>
              <a:pathLst>
                <a:path w="1177289" h="824229">
                  <a:moveTo>
                    <a:pt x="768350" y="260350"/>
                  </a:moveTo>
                  <a:lnTo>
                    <a:pt x="0" y="260350"/>
                  </a:lnTo>
                  <a:lnTo>
                    <a:pt x="0" y="824230"/>
                  </a:lnTo>
                  <a:lnTo>
                    <a:pt x="768350" y="824230"/>
                  </a:lnTo>
                  <a:lnTo>
                    <a:pt x="768350" y="495300"/>
                  </a:lnTo>
                  <a:lnTo>
                    <a:pt x="884740" y="354329"/>
                  </a:lnTo>
                  <a:lnTo>
                    <a:pt x="768350" y="354330"/>
                  </a:lnTo>
                  <a:lnTo>
                    <a:pt x="768350" y="260350"/>
                  </a:lnTo>
                  <a:close/>
                </a:path>
                <a:path w="1177289" h="824229">
                  <a:moveTo>
                    <a:pt x="1177290" y="0"/>
                  </a:moveTo>
                  <a:lnTo>
                    <a:pt x="768350" y="354330"/>
                  </a:lnTo>
                  <a:lnTo>
                    <a:pt x="884740" y="354329"/>
                  </a:lnTo>
                  <a:lnTo>
                    <a:pt x="1177290" y="0"/>
                  </a:lnTo>
                  <a:close/>
                </a:path>
              </a:pathLst>
            </a:custGeom>
            <a:solidFill>
              <a:srgbClr val="006666"/>
            </a:solidFill>
          </p:spPr>
          <p:txBody>
            <a:bodyPr wrap="square" lIns="0" tIns="0" rIns="0" bIns="0" rtlCol="0"/>
            <a:lstStyle/>
            <a:p>
              <a:endParaRPr/>
            </a:p>
          </p:txBody>
        </p:sp>
        <p:sp>
          <p:nvSpPr>
            <p:cNvPr id="314" name="object 314"/>
            <p:cNvSpPr txBox="1"/>
            <p:nvPr/>
          </p:nvSpPr>
          <p:spPr>
            <a:xfrm>
              <a:off x="2918142" y="3624580"/>
              <a:ext cx="531495" cy="382156"/>
            </a:xfrm>
            <a:prstGeom prst="rect">
              <a:avLst/>
            </a:prstGeom>
          </p:spPr>
          <p:txBody>
            <a:bodyPr vert="horz" wrap="square" lIns="0" tIns="12700" rIns="0" bIns="0" rtlCol="0">
              <a:spAutoFit/>
            </a:bodyPr>
            <a:lstStyle/>
            <a:p>
              <a:pPr marL="12700" marR="5080">
                <a:lnSpc>
                  <a:spcPct val="100000"/>
                </a:lnSpc>
                <a:spcBef>
                  <a:spcPts val="100"/>
                </a:spcBef>
              </a:pPr>
              <a:r>
                <a:rPr lang="en-US" sz="1200" spc="-10" dirty="0">
                  <a:solidFill>
                    <a:srgbClr val="FFFFFF"/>
                  </a:solidFill>
                  <a:latin typeface="+mj-lt"/>
                  <a:cs typeface="Arial"/>
                </a:rPr>
                <a:t>BLOOD VESSEL</a:t>
              </a:r>
              <a:endParaRPr lang="en-US" sz="1200" dirty="0">
                <a:latin typeface="+mj-lt"/>
                <a:cs typeface="Arial"/>
              </a:endParaRPr>
            </a:p>
          </p:txBody>
        </p:sp>
        <p:sp>
          <p:nvSpPr>
            <p:cNvPr id="315" name="object 315"/>
            <p:cNvSpPr/>
            <p:nvPr/>
          </p:nvSpPr>
          <p:spPr>
            <a:xfrm>
              <a:off x="3886200" y="4127500"/>
              <a:ext cx="894080" cy="640080"/>
            </a:xfrm>
            <a:custGeom>
              <a:avLst/>
              <a:gdLst/>
              <a:ahLst/>
              <a:cxnLst/>
              <a:rect l="l" t="t" r="r" b="b"/>
              <a:pathLst>
                <a:path w="1144270" h="946150">
                  <a:moveTo>
                    <a:pt x="1144270" y="626109"/>
                  </a:moveTo>
                  <a:lnTo>
                    <a:pt x="0" y="626109"/>
                  </a:lnTo>
                  <a:lnTo>
                    <a:pt x="0" y="946149"/>
                  </a:lnTo>
                  <a:lnTo>
                    <a:pt x="1144270" y="946149"/>
                  </a:lnTo>
                  <a:lnTo>
                    <a:pt x="1144270" y="626109"/>
                  </a:lnTo>
                  <a:close/>
                </a:path>
                <a:path w="1144270" h="946150">
                  <a:moveTo>
                    <a:pt x="279400" y="0"/>
                  </a:moveTo>
                  <a:lnTo>
                    <a:pt x="190500" y="626109"/>
                  </a:lnTo>
                  <a:lnTo>
                    <a:pt x="476250" y="626109"/>
                  </a:lnTo>
                  <a:lnTo>
                    <a:pt x="279400" y="0"/>
                  </a:lnTo>
                  <a:close/>
                </a:path>
              </a:pathLst>
            </a:custGeom>
            <a:solidFill>
              <a:srgbClr val="006666"/>
            </a:solidFill>
          </p:spPr>
          <p:txBody>
            <a:bodyPr wrap="square" lIns="0" tIns="0" rIns="0" bIns="0" rtlCol="0"/>
            <a:lstStyle/>
            <a:p>
              <a:endParaRPr/>
            </a:p>
          </p:txBody>
        </p:sp>
        <p:sp>
          <p:nvSpPr>
            <p:cNvPr id="316" name="object 316"/>
            <p:cNvSpPr txBox="1"/>
            <p:nvPr/>
          </p:nvSpPr>
          <p:spPr>
            <a:xfrm>
              <a:off x="4011614" y="4584704"/>
              <a:ext cx="739140" cy="197490"/>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FFFFFF"/>
                  </a:solidFill>
                  <a:latin typeface="+mj-lt"/>
                  <a:cs typeface="Arial"/>
                </a:rPr>
                <a:t>IR</a:t>
              </a:r>
              <a:r>
                <a:rPr lang="en-US" sz="1200" spc="-15" dirty="0">
                  <a:solidFill>
                    <a:srgbClr val="FFFFFF"/>
                  </a:solidFill>
                  <a:latin typeface="+mj-lt"/>
                  <a:cs typeface="Arial"/>
                </a:rPr>
                <a:t> </a:t>
              </a:r>
              <a:r>
                <a:rPr lang="en-US" sz="1200" spc="-10" dirty="0">
                  <a:solidFill>
                    <a:srgbClr val="FFFFFF"/>
                  </a:solidFill>
                  <a:latin typeface="+mj-lt"/>
                  <a:cs typeface="Arial"/>
                </a:rPr>
                <a:t>CAMERA</a:t>
              </a:r>
              <a:endParaRPr lang="en-US" sz="1200" dirty="0">
                <a:latin typeface="+mj-lt"/>
                <a:cs typeface="Arial"/>
              </a:endParaRPr>
            </a:p>
          </p:txBody>
        </p:sp>
        <p:sp>
          <p:nvSpPr>
            <p:cNvPr id="324" name="object 324"/>
            <p:cNvSpPr/>
            <p:nvPr/>
          </p:nvSpPr>
          <p:spPr>
            <a:xfrm>
              <a:off x="9610090" y="2827019"/>
              <a:ext cx="1337310" cy="821690"/>
            </a:xfrm>
            <a:custGeom>
              <a:avLst/>
              <a:gdLst/>
              <a:ahLst/>
              <a:cxnLst/>
              <a:rect l="l" t="t" r="r" b="b"/>
              <a:pathLst>
                <a:path w="1144270" h="1316989">
                  <a:moveTo>
                    <a:pt x="1144270" y="810260"/>
                  </a:moveTo>
                  <a:lnTo>
                    <a:pt x="0" y="810260"/>
                  </a:lnTo>
                  <a:lnTo>
                    <a:pt x="0" y="1316990"/>
                  </a:lnTo>
                  <a:lnTo>
                    <a:pt x="1144270" y="1316990"/>
                  </a:lnTo>
                  <a:lnTo>
                    <a:pt x="1144270" y="810260"/>
                  </a:lnTo>
                  <a:close/>
                </a:path>
                <a:path w="1144270" h="1316989">
                  <a:moveTo>
                    <a:pt x="80010" y="0"/>
                  </a:moveTo>
                  <a:lnTo>
                    <a:pt x="190500" y="810260"/>
                  </a:lnTo>
                  <a:lnTo>
                    <a:pt x="476250" y="810260"/>
                  </a:lnTo>
                  <a:lnTo>
                    <a:pt x="80010" y="0"/>
                  </a:lnTo>
                  <a:close/>
                </a:path>
              </a:pathLst>
            </a:custGeom>
            <a:solidFill>
              <a:srgbClr val="006666"/>
            </a:solidFill>
          </p:spPr>
          <p:txBody>
            <a:bodyPr wrap="square" lIns="0" tIns="0" rIns="0" bIns="0" rtlCol="0"/>
            <a:lstStyle/>
            <a:p>
              <a:endParaRPr/>
            </a:p>
          </p:txBody>
        </p:sp>
        <p:sp>
          <p:nvSpPr>
            <p:cNvPr id="325" name="object 325"/>
            <p:cNvSpPr txBox="1"/>
            <p:nvPr/>
          </p:nvSpPr>
          <p:spPr>
            <a:xfrm>
              <a:off x="5161280" y="3825103"/>
              <a:ext cx="712470" cy="197490"/>
            </a:xfrm>
            <a:prstGeom prst="rect">
              <a:avLst/>
            </a:prstGeom>
          </p:spPr>
          <p:txBody>
            <a:bodyPr vert="horz" wrap="square" lIns="0" tIns="12700" rIns="0" bIns="0" rtlCol="0">
              <a:spAutoFit/>
            </a:bodyPr>
            <a:lstStyle/>
            <a:p>
              <a:pPr marL="12700" algn="ctr">
                <a:lnSpc>
                  <a:spcPct val="100000"/>
                </a:lnSpc>
                <a:spcBef>
                  <a:spcPts val="100"/>
                </a:spcBef>
              </a:pPr>
              <a:r>
                <a:rPr sz="1200" b="1" spc="-10" dirty="0">
                  <a:solidFill>
                    <a:srgbClr val="006666"/>
                  </a:solidFill>
                  <a:latin typeface="+mj-lt"/>
                  <a:cs typeface="Arial"/>
                </a:rPr>
                <a:t>Imaging</a:t>
              </a:r>
              <a:endParaRPr sz="1200" b="1" dirty="0">
                <a:solidFill>
                  <a:srgbClr val="006666"/>
                </a:solidFill>
                <a:latin typeface="+mj-lt"/>
                <a:cs typeface="Arial"/>
              </a:endParaRPr>
            </a:p>
          </p:txBody>
        </p:sp>
        <p:sp>
          <p:nvSpPr>
            <p:cNvPr id="326" name="object 326"/>
            <p:cNvSpPr txBox="1"/>
            <p:nvPr/>
          </p:nvSpPr>
          <p:spPr>
            <a:xfrm>
              <a:off x="9657080" y="3395980"/>
              <a:ext cx="1295400" cy="197490"/>
            </a:xfrm>
            <a:prstGeom prst="rect">
              <a:avLst/>
            </a:prstGeom>
          </p:spPr>
          <p:txBody>
            <a:bodyPr vert="horz" wrap="square" lIns="0" tIns="12700" rIns="0" bIns="0" rtlCol="0">
              <a:spAutoFit/>
            </a:bodyPr>
            <a:lstStyle/>
            <a:p>
              <a:pPr marL="12700" marR="5080">
                <a:lnSpc>
                  <a:spcPct val="100000"/>
                </a:lnSpc>
                <a:spcBef>
                  <a:spcPts val="100"/>
                </a:spcBef>
              </a:pPr>
              <a:r>
                <a:rPr sz="1200" b="1" spc="-10" dirty="0">
                  <a:solidFill>
                    <a:srgbClr val="FFFFFF"/>
                  </a:solidFill>
                  <a:latin typeface="+mj-lt"/>
                  <a:cs typeface="Arial"/>
                </a:rPr>
                <a:t>Biometric</a:t>
              </a:r>
              <a:r>
                <a:rPr lang="en-US" sz="1200" b="1" spc="-10" dirty="0">
                  <a:solidFill>
                    <a:srgbClr val="FFFFFF"/>
                  </a:solidFill>
                  <a:latin typeface="+mj-lt"/>
                  <a:cs typeface="Arial"/>
                </a:rPr>
                <a:t> </a:t>
              </a:r>
              <a:r>
                <a:rPr sz="1200" b="1" spc="-10" dirty="0">
                  <a:solidFill>
                    <a:srgbClr val="FFFFFF"/>
                  </a:solidFill>
                  <a:latin typeface="+mj-lt"/>
                  <a:cs typeface="Arial"/>
                </a:rPr>
                <a:t>Template</a:t>
              </a:r>
              <a:endParaRPr sz="1200" b="1" dirty="0">
                <a:latin typeface="+mj-lt"/>
                <a:cs typeface="Arial"/>
              </a:endParaRPr>
            </a:p>
          </p:txBody>
        </p:sp>
        <p:grpSp>
          <p:nvGrpSpPr>
            <p:cNvPr id="335" name="Group 334">
              <a:extLst>
                <a:ext uri="{FF2B5EF4-FFF2-40B4-BE49-F238E27FC236}">
                  <a16:creationId xmlns:a16="http://schemas.microsoft.com/office/drawing/2014/main" id="{8413B63D-D1F8-B384-7964-2EDC134F546F}"/>
                </a:ext>
              </a:extLst>
            </p:cNvPr>
            <p:cNvGrpSpPr/>
            <p:nvPr/>
          </p:nvGrpSpPr>
          <p:grpSpPr>
            <a:xfrm>
              <a:off x="3180080" y="1685391"/>
              <a:ext cx="1610360" cy="337752"/>
              <a:chOff x="2123440" y="1414848"/>
              <a:chExt cx="1610360" cy="337752"/>
            </a:xfrm>
          </p:grpSpPr>
          <p:sp>
            <p:nvSpPr>
              <p:cNvPr id="334" name="Speech Bubble: Rectangle 333">
                <a:extLst>
                  <a:ext uri="{FF2B5EF4-FFF2-40B4-BE49-F238E27FC236}">
                    <a16:creationId xmlns:a16="http://schemas.microsoft.com/office/drawing/2014/main" id="{5173C8CE-FC58-D22A-4B5B-FCC2739160EE}"/>
                  </a:ext>
                </a:extLst>
              </p:cNvPr>
              <p:cNvSpPr/>
              <p:nvPr/>
            </p:nvSpPr>
            <p:spPr>
              <a:xfrm>
                <a:off x="2129790" y="1414848"/>
                <a:ext cx="1604010" cy="337752"/>
              </a:xfrm>
              <a:prstGeom prst="wedgeRectCallout">
                <a:avLst>
                  <a:gd name="adj1" fmla="val -8294"/>
                  <a:gd name="adj2" fmla="val 108475"/>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bject 312"/>
              <p:cNvSpPr txBox="1"/>
              <p:nvPr/>
            </p:nvSpPr>
            <p:spPr>
              <a:xfrm>
                <a:off x="2123440" y="1478910"/>
                <a:ext cx="1586230" cy="197490"/>
              </a:xfrm>
              <a:prstGeom prst="rect">
                <a:avLst/>
              </a:prstGeom>
            </p:spPr>
            <p:txBody>
              <a:bodyPr vert="horz" wrap="square" lIns="0" tIns="12700" rIns="0" bIns="0" rtlCol="0">
                <a:spAutoFit/>
              </a:bodyPr>
              <a:lstStyle/>
              <a:p>
                <a:pPr marL="12700" algn="ctr">
                  <a:lnSpc>
                    <a:spcPct val="100000"/>
                  </a:lnSpc>
                  <a:spcBef>
                    <a:spcPts val="100"/>
                  </a:spcBef>
                </a:pPr>
                <a:r>
                  <a:rPr lang="en-US" sz="1200" dirty="0">
                    <a:solidFill>
                      <a:srgbClr val="FFFFFF"/>
                    </a:solidFill>
                    <a:latin typeface="+mj-lt"/>
                    <a:cs typeface="Arial"/>
                  </a:rPr>
                  <a:t>NEAR</a:t>
                </a:r>
                <a:r>
                  <a:rPr lang="en-US" sz="1200" spc="-15" dirty="0">
                    <a:solidFill>
                      <a:srgbClr val="FFFFFF"/>
                    </a:solidFill>
                    <a:latin typeface="+mj-lt"/>
                    <a:cs typeface="Arial"/>
                  </a:rPr>
                  <a:t> </a:t>
                </a:r>
                <a:r>
                  <a:rPr lang="en-US" sz="1200" dirty="0">
                    <a:solidFill>
                      <a:srgbClr val="FFFFFF"/>
                    </a:solidFill>
                    <a:latin typeface="+mj-lt"/>
                    <a:cs typeface="Arial"/>
                  </a:rPr>
                  <a:t>INFRARED</a:t>
                </a:r>
                <a:r>
                  <a:rPr lang="en-US" sz="1200" spc="-5" dirty="0">
                    <a:solidFill>
                      <a:srgbClr val="FFFFFF"/>
                    </a:solidFill>
                    <a:latin typeface="+mj-lt"/>
                    <a:cs typeface="Arial"/>
                  </a:rPr>
                  <a:t> </a:t>
                </a:r>
                <a:r>
                  <a:rPr lang="en-US" sz="1200" spc="-20" dirty="0">
                    <a:solidFill>
                      <a:srgbClr val="FFFFFF"/>
                    </a:solidFill>
                    <a:latin typeface="+mj-lt"/>
                    <a:cs typeface="Arial"/>
                  </a:rPr>
                  <a:t>LIGHT</a:t>
                </a:r>
                <a:endParaRPr lang="en-US" sz="1200" dirty="0">
                  <a:latin typeface="+mj-lt"/>
                  <a:cs typeface="Arial"/>
                </a:endParaRPr>
              </a:p>
            </p:txBody>
          </p:sp>
        </p:grpSp>
        <p:cxnSp>
          <p:nvCxnSpPr>
            <p:cNvPr id="337" name="Straight Arrow Connector 336">
              <a:extLst>
                <a:ext uri="{FF2B5EF4-FFF2-40B4-BE49-F238E27FC236}">
                  <a16:creationId xmlns:a16="http://schemas.microsoft.com/office/drawing/2014/main" id="{B7F785BD-04F6-B2F7-988B-314C36B01A51}"/>
                </a:ext>
              </a:extLst>
            </p:cNvPr>
            <p:cNvCxnSpPr>
              <a:cxnSpLocks/>
            </p:cNvCxnSpPr>
            <p:nvPr/>
          </p:nvCxnSpPr>
          <p:spPr>
            <a:xfrm>
              <a:off x="5085080" y="4157980"/>
              <a:ext cx="914400" cy="0"/>
            </a:xfrm>
            <a:prstGeom prst="straightConnector1">
              <a:avLst/>
            </a:prstGeom>
            <a:ln w="19050">
              <a:solidFill>
                <a:srgbClr val="006666"/>
              </a:solidFill>
              <a:tailEnd type="triangle"/>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20CE53D0-D7AB-FC81-2F8C-D41A06C3C7FF}"/>
                </a:ext>
              </a:extLst>
            </p:cNvPr>
            <p:cNvCxnSpPr>
              <a:cxnSpLocks/>
            </p:cNvCxnSpPr>
            <p:nvPr/>
          </p:nvCxnSpPr>
          <p:spPr>
            <a:xfrm flipV="1">
              <a:off x="7142480" y="3167380"/>
              <a:ext cx="0" cy="304800"/>
            </a:xfrm>
            <a:prstGeom prst="straightConnector1">
              <a:avLst/>
            </a:prstGeom>
            <a:ln w="19050">
              <a:solidFill>
                <a:srgbClr val="006666"/>
              </a:solidFill>
              <a:tailEnd type="triangle"/>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B498B958-E551-7BC6-1C5D-1D39B69EA3D6}"/>
                </a:ext>
              </a:extLst>
            </p:cNvPr>
            <p:cNvCxnSpPr>
              <a:cxnSpLocks/>
            </p:cNvCxnSpPr>
            <p:nvPr/>
          </p:nvCxnSpPr>
          <p:spPr>
            <a:xfrm>
              <a:off x="7904480" y="2633980"/>
              <a:ext cx="914400" cy="0"/>
            </a:xfrm>
            <a:prstGeom prst="straightConnector1">
              <a:avLst/>
            </a:prstGeom>
            <a:ln w="19050">
              <a:solidFill>
                <a:srgbClr val="006666"/>
              </a:solidFill>
              <a:tailEnd type="triangle"/>
            </a:ln>
          </p:spPr>
          <p:style>
            <a:lnRef idx="1">
              <a:schemeClr val="accent1"/>
            </a:lnRef>
            <a:fillRef idx="0">
              <a:schemeClr val="accent1"/>
            </a:fillRef>
            <a:effectRef idx="0">
              <a:schemeClr val="accent1"/>
            </a:effectRef>
            <a:fontRef idx="minor">
              <a:schemeClr val="tx1"/>
            </a:fontRef>
          </p:style>
        </p:cxnSp>
        <p:sp>
          <p:nvSpPr>
            <p:cNvPr id="343" name="TextBox 342">
              <a:extLst>
                <a:ext uri="{FF2B5EF4-FFF2-40B4-BE49-F238E27FC236}">
                  <a16:creationId xmlns:a16="http://schemas.microsoft.com/office/drawing/2014/main" id="{BA7E5012-6CE5-34A3-BD50-1E02557C72A2}"/>
                </a:ext>
              </a:extLst>
            </p:cNvPr>
            <p:cNvSpPr txBox="1"/>
            <p:nvPr/>
          </p:nvSpPr>
          <p:spPr>
            <a:xfrm>
              <a:off x="7272655" y="3181915"/>
              <a:ext cx="1600200" cy="276999"/>
            </a:xfrm>
            <a:prstGeom prst="rect">
              <a:avLst/>
            </a:prstGeom>
            <a:noFill/>
          </p:spPr>
          <p:txBody>
            <a:bodyPr wrap="square" rtlCol="0">
              <a:spAutoFit/>
            </a:bodyPr>
            <a:lstStyle/>
            <a:p>
              <a:r>
                <a:rPr lang="en-US" sz="1200" b="1" dirty="0">
                  <a:solidFill>
                    <a:srgbClr val="006666"/>
                  </a:solidFill>
                  <a:latin typeface="+mj-lt"/>
                </a:rPr>
                <a:t>Image Processing</a:t>
              </a:r>
            </a:p>
          </p:txBody>
        </p:sp>
        <p:sp>
          <p:nvSpPr>
            <p:cNvPr id="344" name="object 327">
              <a:extLst>
                <a:ext uri="{FF2B5EF4-FFF2-40B4-BE49-F238E27FC236}">
                  <a16:creationId xmlns:a16="http://schemas.microsoft.com/office/drawing/2014/main" id="{DFA4F40C-54F7-E4F0-A541-6B06C60B630B}"/>
                </a:ext>
              </a:extLst>
            </p:cNvPr>
            <p:cNvSpPr txBox="1"/>
            <p:nvPr/>
          </p:nvSpPr>
          <p:spPr>
            <a:xfrm>
              <a:off x="9123680" y="2375127"/>
              <a:ext cx="685800" cy="461665"/>
            </a:xfrm>
            <a:prstGeom prst="rect">
              <a:avLst/>
            </a:prstGeom>
          </p:spPr>
          <p:txBody>
            <a:bodyPr vert="horz" wrap="square" lIns="0" tIns="12700" rIns="0" bIns="0" rtlCol="0">
              <a:spAutoFit/>
            </a:bodyPr>
            <a:lstStyle/>
            <a:p>
              <a:pPr marR="5080" algn="r">
                <a:lnSpc>
                  <a:spcPts val="1090"/>
                </a:lnSpc>
              </a:pPr>
              <a:r>
                <a:rPr sz="1200" b="1" spc="-10" dirty="0">
                  <a:solidFill>
                    <a:schemeClr val="tx1"/>
                  </a:solidFill>
                  <a:latin typeface="+mj-lt"/>
                  <a:cs typeface="Arial"/>
                </a:rPr>
                <a:t>10110110</a:t>
              </a:r>
              <a:endParaRPr sz="1200" b="1" dirty="0">
                <a:solidFill>
                  <a:schemeClr val="tx1"/>
                </a:solidFill>
                <a:latin typeface="+mj-lt"/>
                <a:cs typeface="Arial"/>
              </a:endParaRPr>
            </a:p>
            <a:p>
              <a:pPr marR="5080" algn="r">
                <a:lnSpc>
                  <a:spcPct val="100000"/>
                </a:lnSpc>
              </a:pPr>
              <a:r>
                <a:rPr sz="1200" b="1" spc="-10" dirty="0">
                  <a:solidFill>
                    <a:schemeClr val="tx1"/>
                  </a:solidFill>
                  <a:latin typeface="+mj-lt"/>
                  <a:cs typeface="Arial"/>
                </a:rPr>
                <a:t>00111100</a:t>
              </a:r>
              <a:endParaRPr sz="1200" b="1" dirty="0">
                <a:solidFill>
                  <a:schemeClr val="tx1"/>
                </a:solidFill>
                <a:latin typeface="+mj-lt"/>
                <a:cs typeface="Arial"/>
              </a:endParaRPr>
            </a:p>
            <a:p>
              <a:pPr marR="5080" algn="r">
                <a:lnSpc>
                  <a:spcPct val="100000"/>
                </a:lnSpc>
              </a:pPr>
              <a:r>
                <a:rPr sz="1200" b="1" spc="-10" dirty="0">
                  <a:solidFill>
                    <a:schemeClr val="tx1"/>
                  </a:solidFill>
                  <a:latin typeface="+mj-lt"/>
                  <a:cs typeface="Arial"/>
                </a:rPr>
                <a:t>10011011</a:t>
              </a:r>
              <a:endParaRPr sz="1200" b="1" dirty="0">
                <a:solidFill>
                  <a:schemeClr val="tx1"/>
                </a:solidFill>
                <a:latin typeface="+mj-lt"/>
                <a:cs typeface="Arial"/>
              </a:endParaRPr>
            </a:p>
          </p:txBody>
        </p:sp>
        <p:sp>
          <p:nvSpPr>
            <p:cNvPr id="345" name="TextBox 344">
              <a:extLst>
                <a:ext uri="{FF2B5EF4-FFF2-40B4-BE49-F238E27FC236}">
                  <a16:creationId xmlns:a16="http://schemas.microsoft.com/office/drawing/2014/main" id="{A6246182-E980-CF04-04B4-F01D8E6D5897}"/>
                </a:ext>
              </a:extLst>
            </p:cNvPr>
            <p:cNvSpPr txBox="1"/>
            <p:nvPr/>
          </p:nvSpPr>
          <p:spPr>
            <a:xfrm>
              <a:off x="7828280" y="2066597"/>
              <a:ext cx="990600" cy="461665"/>
            </a:xfrm>
            <a:prstGeom prst="rect">
              <a:avLst/>
            </a:prstGeom>
            <a:noFill/>
          </p:spPr>
          <p:txBody>
            <a:bodyPr wrap="square" rtlCol="0">
              <a:spAutoFit/>
            </a:bodyPr>
            <a:lstStyle/>
            <a:p>
              <a:r>
                <a:rPr lang="en-US" sz="1200" b="1" dirty="0">
                  <a:solidFill>
                    <a:srgbClr val="006666"/>
                  </a:solidFill>
                  <a:latin typeface="+mj-lt"/>
                </a:rPr>
                <a:t>Feature</a:t>
              </a:r>
            </a:p>
            <a:p>
              <a:r>
                <a:rPr lang="en-US" sz="1200" b="1" dirty="0">
                  <a:solidFill>
                    <a:srgbClr val="006666"/>
                  </a:solidFill>
                  <a:latin typeface="+mj-lt"/>
                </a:rPr>
                <a:t>Extraction</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151063" y="277840"/>
            <a:ext cx="7889875" cy="628377"/>
          </a:xfrm>
          <a:prstGeom prst="rect">
            <a:avLst/>
          </a:prstGeom>
        </p:spPr>
        <p:txBody>
          <a:bodyPr vert="horz" wrap="square" lIns="0" tIns="12700" rIns="0" bIns="0" rtlCol="0">
            <a:spAutoFit/>
          </a:bodyPr>
          <a:lstStyle/>
          <a:p>
            <a:pPr marL="12700" algn="ctr">
              <a:lnSpc>
                <a:spcPct val="100000"/>
              </a:lnSpc>
              <a:spcBef>
                <a:spcPts val="100"/>
              </a:spcBef>
            </a:pPr>
            <a:r>
              <a:rPr sz="4000" dirty="0">
                <a:solidFill>
                  <a:srgbClr val="006666"/>
                </a:solidFill>
                <a:latin typeface="+mj-lt"/>
              </a:rPr>
              <a:t>SECURITY</a:t>
            </a:r>
            <a:r>
              <a:rPr sz="4000" spc="-140" dirty="0">
                <a:solidFill>
                  <a:srgbClr val="006666"/>
                </a:solidFill>
                <a:latin typeface="+mj-lt"/>
              </a:rPr>
              <a:t> </a:t>
            </a:r>
            <a:r>
              <a:rPr sz="4000" spc="-65" dirty="0">
                <a:solidFill>
                  <a:srgbClr val="006666"/>
                </a:solidFill>
                <a:latin typeface="+mj-lt"/>
              </a:rPr>
              <a:t>PAYMENTS</a:t>
            </a:r>
            <a:r>
              <a:rPr sz="4000" spc="-110" dirty="0">
                <a:solidFill>
                  <a:srgbClr val="006666"/>
                </a:solidFill>
                <a:latin typeface="+mj-lt"/>
              </a:rPr>
              <a:t> </a:t>
            </a:r>
            <a:r>
              <a:rPr sz="4000" spc="-10" dirty="0">
                <a:solidFill>
                  <a:srgbClr val="006666"/>
                </a:solidFill>
                <a:latin typeface="+mj-lt"/>
              </a:rPr>
              <a:t>LANDSCAPE</a:t>
            </a:r>
          </a:p>
        </p:txBody>
      </p:sp>
      <p:grpSp>
        <p:nvGrpSpPr>
          <p:cNvPr id="3" name="object 3"/>
          <p:cNvGrpSpPr/>
          <p:nvPr/>
        </p:nvGrpSpPr>
        <p:grpSpPr>
          <a:xfrm>
            <a:off x="3036569" y="1041510"/>
            <a:ext cx="6624320" cy="4717940"/>
            <a:chOff x="3036569" y="1041510"/>
            <a:chExt cx="6624320" cy="4717940"/>
          </a:xfrm>
        </p:grpSpPr>
        <p:pic>
          <p:nvPicPr>
            <p:cNvPr id="4" name="object 4"/>
            <p:cNvPicPr/>
            <p:nvPr/>
          </p:nvPicPr>
          <p:blipFill>
            <a:blip r:embed="rId2" cstate="print"/>
            <a:stretch>
              <a:fillRect/>
            </a:stretch>
          </p:blipFill>
          <p:spPr>
            <a:xfrm>
              <a:off x="3036569" y="1042710"/>
              <a:ext cx="3309620" cy="2411689"/>
            </a:xfrm>
            <a:prstGeom prst="rect">
              <a:avLst/>
            </a:prstGeom>
          </p:spPr>
        </p:pic>
        <p:sp>
          <p:nvSpPr>
            <p:cNvPr id="5" name="object 5"/>
            <p:cNvSpPr/>
            <p:nvPr/>
          </p:nvSpPr>
          <p:spPr>
            <a:xfrm>
              <a:off x="3036570" y="1042108"/>
              <a:ext cx="3312160" cy="2412292"/>
            </a:xfrm>
            <a:custGeom>
              <a:avLst/>
              <a:gdLst/>
              <a:ahLst/>
              <a:cxnLst/>
              <a:rect l="l" t="t" r="r" b="b"/>
              <a:pathLst>
                <a:path w="3312160" h="2292350">
                  <a:moveTo>
                    <a:pt x="1656080" y="2292350"/>
                  </a:moveTo>
                  <a:lnTo>
                    <a:pt x="0" y="2292350"/>
                  </a:lnTo>
                  <a:lnTo>
                    <a:pt x="0" y="0"/>
                  </a:lnTo>
                  <a:lnTo>
                    <a:pt x="3312160" y="0"/>
                  </a:lnTo>
                  <a:lnTo>
                    <a:pt x="3312160" y="2292350"/>
                  </a:lnTo>
                  <a:lnTo>
                    <a:pt x="1656080" y="2292350"/>
                  </a:lnTo>
                  <a:close/>
                </a:path>
              </a:pathLst>
            </a:custGeom>
            <a:ln w="9347">
              <a:solidFill>
                <a:srgbClr val="A0A0A0"/>
              </a:solidFill>
            </a:ln>
          </p:spPr>
          <p:txBody>
            <a:bodyPr wrap="square" lIns="0" tIns="0" rIns="0" bIns="0" rtlCol="0"/>
            <a:lstStyle/>
            <a:p>
              <a:endParaRPr/>
            </a:p>
          </p:txBody>
        </p:sp>
        <p:pic>
          <p:nvPicPr>
            <p:cNvPr id="6" name="object 6"/>
            <p:cNvPicPr/>
            <p:nvPr/>
          </p:nvPicPr>
          <p:blipFill>
            <a:blip r:embed="rId3" cstate="print"/>
            <a:stretch>
              <a:fillRect/>
            </a:stretch>
          </p:blipFill>
          <p:spPr>
            <a:xfrm>
              <a:off x="6348730" y="1042108"/>
              <a:ext cx="3309620" cy="2423721"/>
            </a:xfrm>
            <a:prstGeom prst="rect">
              <a:avLst/>
            </a:prstGeom>
          </p:spPr>
        </p:pic>
        <p:sp>
          <p:nvSpPr>
            <p:cNvPr id="8" name="object 8"/>
            <p:cNvSpPr/>
            <p:nvPr/>
          </p:nvSpPr>
          <p:spPr>
            <a:xfrm>
              <a:off x="6348729" y="1041510"/>
              <a:ext cx="3312160" cy="2424320"/>
            </a:xfrm>
            <a:custGeom>
              <a:avLst/>
              <a:gdLst/>
              <a:ahLst/>
              <a:cxnLst/>
              <a:rect l="l" t="t" r="r" b="b"/>
              <a:pathLst>
                <a:path w="3312159" h="2303779">
                  <a:moveTo>
                    <a:pt x="1656079" y="2303779"/>
                  </a:moveTo>
                  <a:lnTo>
                    <a:pt x="0" y="2303779"/>
                  </a:lnTo>
                  <a:lnTo>
                    <a:pt x="0" y="0"/>
                  </a:lnTo>
                  <a:lnTo>
                    <a:pt x="3312159" y="0"/>
                  </a:lnTo>
                  <a:lnTo>
                    <a:pt x="3312159" y="2303779"/>
                  </a:lnTo>
                  <a:lnTo>
                    <a:pt x="1656079" y="2303779"/>
                  </a:lnTo>
                  <a:close/>
                </a:path>
              </a:pathLst>
            </a:custGeom>
            <a:ln w="9347">
              <a:solidFill>
                <a:srgbClr val="A0A0A0"/>
              </a:solidFill>
            </a:ln>
          </p:spPr>
          <p:txBody>
            <a:bodyPr wrap="square" lIns="0" tIns="0" rIns="0" bIns="0" rtlCol="0"/>
            <a:lstStyle/>
            <a:p>
              <a:endParaRPr/>
            </a:p>
          </p:txBody>
        </p:sp>
        <p:pic>
          <p:nvPicPr>
            <p:cNvPr id="9" name="object 9"/>
            <p:cNvPicPr/>
            <p:nvPr/>
          </p:nvPicPr>
          <p:blipFill>
            <a:blip r:embed="rId4" cstate="print"/>
            <a:stretch>
              <a:fillRect/>
            </a:stretch>
          </p:blipFill>
          <p:spPr>
            <a:xfrm>
              <a:off x="3036569" y="3455670"/>
              <a:ext cx="3309620" cy="2303779"/>
            </a:xfrm>
            <a:prstGeom prst="rect">
              <a:avLst/>
            </a:prstGeom>
          </p:spPr>
        </p:pic>
        <p:sp>
          <p:nvSpPr>
            <p:cNvPr id="10" name="object 10"/>
            <p:cNvSpPr/>
            <p:nvPr/>
          </p:nvSpPr>
          <p:spPr>
            <a:xfrm>
              <a:off x="3036570" y="3455670"/>
              <a:ext cx="3312160" cy="2303780"/>
            </a:xfrm>
            <a:custGeom>
              <a:avLst/>
              <a:gdLst/>
              <a:ahLst/>
              <a:cxnLst/>
              <a:rect l="l" t="t" r="r" b="b"/>
              <a:pathLst>
                <a:path w="3312160" h="2303779">
                  <a:moveTo>
                    <a:pt x="0" y="2303779"/>
                  </a:moveTo>
                  <a:lnTo>
                    <a:pt x="3312160" y="2303779"/>
                  </a:lnTo>
                  <a:lnTo>
                    <a:pt x="3312160" y="0"/>
                  </a:lnTo>
                  <a:lnTo>
                    <a:pt x="0" y="0"/>
                  </a:lnTo>
                  <a:lnTo>
                    <a:pt x="0" y="2303779"/>
                  </a:lnTo>
                  <a:close/>
                </a:path>
              </a:pathLst>
            </a:custGeom>
            <a:ln w="3175">
              <a:solidFill>
                <a:srgbClr val="A0A0A0"/>
              </a:solidFill>
            </a:ln>
          </p:spPr>
          <p:txBody>
            <a:bodyPr wrap="square" lIns="0" tIns="0" rIns="0" bIns="0" rtlCol="0"/>
            <a:lstStyle/>
            <a:p>
              <a:endParaRPr/>
            </a:p>
          </p:txBody>
        </p:sp>
        <p:sp>
          <p:nvSpPr>
            <p:cNvPr id="11" name="object 11"/>
            <p:cNvSpPr/>
            <p:nvPr/>
          </p:nvSpPr>
          <p:spPr>
            <a:xfrm>
              <a:off x="3036570" y="3454400"/>
              <a:ext cx="3312160" cy="2303780"/>
            </a:xfrm>
            <a:custGeom>
              <a:avLst/>
              <a:gdLst/>
              <a:ahLst/>
              <a:cxnLst/>
              <a:rect l="l" t="t" r="r" b="b"/>
              <a:pathLst>
                <a:path w="3312160" h="2303779">
                  <a:moveTo>
                    <a:pt x="1656080" y="2303780"/>
                  </a:moveTo>
                  <a:lnTo>
                    <a:pt x="0" y="2303780"/>
                  </a:lnTo>
                  <a:lnTo>
                    <a:pt x="0" y="0"/>
                  </a:lnTo>
                  <a:lnTo>
                    <a:pt x="3312160" y="0"/>
                  </a:lnTo>
                  <a:lnTo>
                    <a:pt x="3312160" y="2303780"/>
                  </a:lnTo>
                  <a:lnTo>
                    <a:pt x="1656080" y="2303780"/>
                  </a:lnTo>
                  <a:close/>
                </a:path>
              </a:pathLst>
            </a:custGeom>
            <a:ln w="9347">
              <a:solidFill>
                <a:srgbClr val="EB792A"/>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6348730" y="3455670"/>
              <a:ext cx="3309620" cy="2303779"/>
            </a:xfrm>
            <a:prstGeom prst="rect">
              <a:avLst/>
            </a:prstGeom>
          </p:spPr>
        </p:pic>
        <p:sp>
          <p:nvSpPr>
            <p:cNvPr id="13" name="object 13"/>
            <p:cNvSpPr/>
            <p:nvPr/>
          </p:nvSpPr>
          <p:spPr>
            <a:xfrm>
              <a:off x="6348729" y="3455670"/>
              <a:ext cx="3312160" cy="2303780"/>
            </a:xfrm>
            <a:custGeom>
              <a:avLst/>
              <a:gdLst/>
              <a:ahLst/>
              <a:cxnLst/>
              <a:rect l="l" t="t" r="r" b="b"/>
              <a:pathLst>
                <a:path w="3312159" h="2303779">
                  <a:moveTo>
                    <a:pt x="0" y="2303779"/>
                  </a:moveTo>
                  <a:lnTo>
                    <a:pt x="3312160" y="2303779"/>
                  </a:lnTo>
                  <a:lnTo>
                    <a:pt x="3312160" y="0"/>
                  </a:lnTo>
                  <a:lnTo>
                    <a:pt x="0" y="0"/>
                  </a:lnTo>
                  <a:lnTo>
                    <a:pt x="0" y="2303779"/>
                  </a:lnTo>
                  <a:close/>
                </a:path>
              </a:pathLst>
            </a:custGeom>
            <a:ln w="3175">
              <a:solidFill>
                <a:srgbClr val="EB792A"/>
              </a:solidFill>
            </a:ln>
          </p:spPr>
          <p:txBody>
            <a:bodyPr wrap="square" lIns="0" tIns="0" rIns="0" bIns="0" rtlCol="0"/>
            <a:lstStyle/>
            <a:p>
              <a:endParaRPr/>
            </a:p>
          </p:txBody>
        </p:sp>
        <p:sp>
          <p:nvSpPr>
            <p:cNvPr id="14" name="object 14"/>
            <p:cNvSpPr/>
            <p:nvPr/>
          </p:nvSpPr>
          <p:spPr>
            <a:xfrm>
              <a:off x="6348729" y="3454400"/>
              <a:ext cx="3312160" cy="2303780"/>
            </a:xfrm>
            <a:custGeom>
              <a:avLst/>
              <a:gdLst/>
              <a:ahLst/>
              <a:cxnLst/>
              <a:rect l="l" t="t" r="r" b="b"/>
              <a:pathLst>
                <a:path w="3312159" h="2303779">
                  <a:moveTo>
                    <a:pt x="1656079" y="2303780"/>
                  </a:moveTo>
                  <a:lnTo>
                    <a:pt x="0" y="2303780"/>
                  </a:lnTo>
                  <a:lnTo>
                    <a:pt x="0" y="0"/>
                  </a:lnTo>
                  <a:lnTo>
                    <a:pt x="3312159" y="0"/>
                  </a:lnTo>
                  <a:lnTo>
                    <a:pt x="3312159" y="2303780"/>
                  </a:lnTo>
                  <a:lnTo>
                    <a:pt x="1656079" y="2303780"/>
                  </a:lnTo>
                  <a:close/>
                </a:path>
              </a:pathLst>
            </a:custGeom>
            <a:ln w="9347">
              <a:solidFill>
                <a:srgbClr val="EB792A"/>
              </a:solidFill>
            </a:ln>
          </p:spPr>
          <p:txBody>
            <a:bodyPr wrap="square" lIns="0" tIns="0" rIns="0" bIns="0" rtlCol="0"/>
            <a:lstStyle/>
            <a:p>
              <a:endParaRPr/>
            </a:p>
          </p:txBody>
        </p:sp>
        <p:sp>
          <p:nvSpPr>
            <p:cNvPr id="15" name="object 15"/>
            <p:cNvSpPr/>
            <p:nvPr/>
          </p:nvSpPr>
          <p:spPr>
            <a:xfrm>
              <a:off x="3036570" y="5628640"/>
              <a:ext cx="5080" cy="100330"/>
            </a:xfrm>
            <a:custGeom>
              <a:avLst/>
              <a:gdLst/>
              <a:ahLst/>
              <a:cxnLst/>
              <a:rect l="l" t="t" r="r" b="b"/>
              <a:pathLst>
                <a:path w="5080" h="100329">
                  <a:moveTo>
                    <a:pt x="0" y="100330"/>
                  </a:moveTo>
                  <a:lnTo>
                    <a:pt x="257" y="75545"/>
                  </a:lnTo>
                  <a:lnTo>
                    <a:pt x="1111" y="50641"/>
                  </a:lnTo>
                  <a:lnTo>
                    <a:pt x="2678" y="25499"/>
                  </a:lnTo>
                  <a:lnTo>
                    <a:pt x="5080" y="0"/>
                  </a:lnTo>
                </a:path>
              </a:pathLst>
            </a:custGeom>
            <a:ln w="9347">
              <a:solidFill>
                <a:srgbClr val="FF0000"/>
              </a:solidFill>
            </a:ln>
          </p:spPr>
          <p:txBody>
            <a:bodyPr wrap="square" lIns="0" tIns="0" rIns="0" bIns="0" rtlCol="0"/>
            <a:lstStyle/>
            <a:p>
              <a:endParaRPr/>
            </a:p>
          </p:txBody>
        </p:sp>
        <p:sp>
          <p:nvSpPr>
            <p:cNvPr id="16" name="object 16"/>
            <p:cNvSpPr/>
            <p:nvPr/>
          </p:nvSpPr>
          <p:spPr>
            <a:xfrm>
              <a:off x="3045460" y="5491479"/>
              <a:ext cx="16510" cy="100330"/>
            </a:xfrm>
            <a:custGeom>
              <a:avLst/>
              <a:gdLst/>
              <a:ahLst/>
              <a:cxnLst/>
              <a:rect l="l" t="t" r="r" b="b"/>
              <a:pathLst>
                <a:path w="16510" h="100329">
                  <a:moveTo>
                    <a:pt x="0" y="100330"/>
                  </a:moveTo>
                  <a:lnTo>
                    <a:pt x="3115" y="74830"/>
                  </a:lnTo>
                  <a:lnTo>
                    <a:pt x="6826" y="49688"/>
                  </a:lnTo>
                  <a:lnTo>
                    <a:pt x="11251" y="24784"/>
                  </a:lnTo>
                  <a:lnTo>
                    <a:pt x="16510" y="0"/>
                  </a:lnTo>
                </a:path>
              </a:pathLst>
            </a:custGeom>
            <a:ln w="9347">
              <a:solidFill>
                <a:srgbClr val="FF0000"/>
              </a:solidFill>
            </a:ln>
          </p:spPr>
          <p:txBody>
            <a:bodyPr wrap="square" lIns="0" tIns="0" rIns="0" bIns="0" rtlCol="0"/>
            <a:lstStyle/>
            <a:p>
              <a:endParaRPr/>
            </a:p>
          </p:txBody>
        </p:sp>
        <p:sp>
          <p:nvSpPr>
            <p:cNvPr id="17" name="object 17"/>
            <p:cNvSpPr/>
            <p:nvPr/>
          </p:nvSpPr>
          <p:spPr>
            <a:xfrm>
              <a:off x="3069590" y="5358129"/>
              <a:ext cx="27940" cy="96520"/>
            </a:xfrm>
            <a:custGeom>
              <a:avLst/>
              <a:gdLst/>
              <a:ahLst/>
              <a:cxnLst/>
              <a:rect l="l" t="t" r="r" b="b"/>
              <a:pathLst>
                <a:path w="27939" h="96520">
                  <a:moveTo>
                    <a:pt x="0" y="96520"/>
                  </a:moveTo>
                  <a:lnTo>
                    <a:pt x="5972" y="72509"/>
                  </a:lnTo>
                  <a:lnTo>
                    <a:pt x="12541" y="48260"/>
                  </a:lnTo>
                  <a:lnTo>
                    <a:pt x="19823" y="24010"/>
                  </a:lnTo>
                  <a:lnTo>
                    <a:pt x="27940" y="0"/>
                  </a:lnTo>
                </a:path>
              </a:pathLst>
            </a:custGeom>
            <a:ln w="9347">
              <a:solidFill>
                <a:srgbClr val="FF0000"/>
              </a:solidFill>
            </a:ln>
          </p:spPr>
          <p:txBody>
            <a:bodyPr wrap="square" lIns="0" tIns="0" rIns="0" bIns="0" rtlCol="0"/>
            <a:lstStyle/>
            <a:p>
              <a:endParaRPr/>
            </a:p>
          </p:txBody>
        </p:sp>
        <p:sp>
          <p:nvSpPr>
            <p:cNvPr id="18" name="object 18"/>
            <p:cNvSpPr/>
            <p:nvPr/>
          </p:nvSpPr>
          <p:spPr>
            <a:xfrm>
              <a:off x="3108960" y="5227320"/>
              <a:ext cx="36830" cy="95250"/>
            </a:xfrm>
            <a:custGeom>
              <a:avLst/>
              <a:gdLst/>
              <a:ahLst/>
              <a:cxnLst/>
              <a:rect l="l" t="t" r="r" b="b"/>
              <a:pathLst>
                <a:path w="36830" h="95250">
                  <a:moveTo>
                    <a:pt x="0" y="95249"/>
                  </a:moveTo>
                  <a:lnTo>
                    <a:pt x="8612" y="71437"/>
                  </a:lnTo>
                  <a:lnTo>
                    <a:pt x="17462" y="47624"/>
                  </a:lnTo>
                  <a:lnTo>
                    <a:pt x="26789" y="23812"/>
                  </a:lnTo>
                  <a:lnTo>
                    <a:pt x="36830" y="0"/>
                  </a:lnTo>
                </a:path>
              </a:pathLst>
            </a:custGeom>
            <a:ln w="9347">
              <a:solidFill>
                <a:srgbClr val="FF0000"/>
              </a:solidFill>
            </a:ln>
          </p:spPr>
          <p:txBody>
            <a:bodyPr wrap="square" lIns="0" tIns="0" rIns="0" bIns="0" rtlCol="0"/>
            <a:lstStyle/>
            <a:p>
              <a:endParaRPr/>
            </a:p>
          </p:txBody>
        </p:sp>
        <p:sp>
          <p:nvSpPr>
            <p:cNvPr id="19" name="object 19"/>
            <p:cNvSpPr/>
            <p:nvPr/>
          </p:nvSpPr>
          <p:spPr>
            <a:xfrm>
              <a:off x="3162300" y="5104129"/>
              <a:ext cx="44450" cy="88900"/>
            </a:xfrm>
            <a:custGeom>
              <a:avLst/>
              <a:gdLst/>
              <a:ahLst/>
              <a:cxnLst/>
              <a:rect l="l" t="t" r="r" b="b"/>
              <a:pathLst>
                <a:path w="44450" h="88900">
                  <a:moveTo>
                    <a:pt x="0" y="88900"/>
                  </a:moveTo>
                  <a:lnTo>
                    <a:pt x="9981" y="66258"/>
                  </a:lnTo>
                  <a:lnTo>
                    <a:pt x="20796" y="43973"/>
                  </a:lnTo>
                  <a:lnTo>
                    <a:pt x="32325" y="21927"/>
                  </a:lnTo>
                  <a:lnTo>
                    <a:pt x="44450" y="0"/>
                  </a:lnTo>
                </a:path>
              </a:pathLst>
            </a:custGeom>
            <a:ln w="9347">
              <a:solidFill>
                <a:srgbClr val="FF0000"/>
              </a:solidFill>
            </a:ln>
          </p:spPr>
          <p:txBody>
            <a:bodyPr wrap="square" lIns="0" tIns="0" rIns="0" bIns="0" rtlCol="0"/>
            <a:lstStyle/>
            <a:p>
              <a:endParaRPr/>
            </a:p>
          </p:txBody>
        </p:sp>
        <p:sp>
          <p:nvSpPr>
            <p:cNvPr id="20" name="object 20"/>
            <p:cNvSpPr/>
            <p:nvPr/>
          </p:nvSpPr>
          <p:spPr>
            <a:xfrm>
              <a:off x="3224530" y="4983479"/>
              <a:ext cx="53340" cy="87630"/>
            </a:xfrm>
            <a:custGeom>
              <a:avLst/>
              <a:gdLst/>
              <a:ahLst/>
              <a:cxnLst/>
              <a:rect l="l" t="t" r="r" b="b"/>
              <a:pathLst>
                <a:path w="53339" h="87629">
                  <a:moveTo>
                    <a:pt x="0" y="87630"/>
                  </a:moveTo>
                  <a:lnTo>
                    <a:pt x="12620" y="65722"/>
                  </a:lnTo>
                  <a:lnTo>
                    <a:pt x="25717" y="43815"/>
                  </a:lnTo>
                  <a:lnTo>
                    <a:pt x="39290" y="21907"/>
                  </a:lnTo>
                  <a:lnTo>
                    <a:pt x="53340" y="0"/>
                  </a:lnTo>
                </a:path>
              </a:pathLst>
            </a:custGeom>
            <a:ln w="9347">
              <a:solidFill>
                <a:srgbClr val="FF0000"/>
              </a:solidFill>
            </a:ln>
          </p:spPr>
          <p:txBody>
            <a:bodyPr wrap="square" lIns="0" tIns="0" rIns="0" bIns="0" rtlCol="0"/>
            <a:lstStyle/>
            <a:p>
              <a:endParaRPr/>
            </a:p>
          </p:txBody>
        </p:sp>
        <p:sp>
          <p:nvSpPr>
            <p:cNvPr id="21" name="object 21"/>
            <p:cNvSpPr/>
            <p:nvPr/>
          </p:nvSpPr>
          <p:spPr>
            <a:xfrm>
              <a:off x="3298190" y="4870450"/>
              <a:ext cx="58419" cy="81280"/>
            </a:xfrm>
            <a:custGeom>
              <a:avLst/>
              <a:gdLst/>
              <a:ahLst/>
              <a:cxnLst/>
              <a:rect l="l" t="t" r="r" b="b"/>
              <a:pathLst>
                <a:path w="58420" h="81279">
                  <a:moveTo>
                    <a:pt x="0" y="81280"/>
                  </a:moveTo>
                  <a:lnTo>
                    <a:pt x="14307" y="61079"/>
                  </a:lnTo>
                  <a:lnTo>
                    <a:pt x="28733" y="40640"/>
                  </a:lnTo>
                  <a:lnTo>
                    <a:pt x="43398" y="20200"/>
                  </a:lnTo>
                  <a:lnTo>
                    <a:pt x="58419" y="0"/>
                  </a:lnTo>
                </a:path>
              </a:pathLst>
            </a:custGeom>
            <a:ln w="9347">
              <a:solidFill>
                <a:srgbClr val="FF0000"/>
              </a:solidFill>
            </a:ln>
          </p:spPr>
          <p:txBody>
            <a:bodyPr wrap="square" lIns="0" tIns="0" rIns="0" bIns="0" rtlCol="0"/>
            <a:lstStyle/>
            <a:p>
              <a:endParaRPr/>
            </a:p>
          </p:txBody>
        </p:sp>
        <p:pic>
          <p:nvPicPr>
            <p:cNvPr id="22" name="object 22"/>
            <p:cNvPicPr/>
            <p:nvPr/>
          </p:nvPicPr>
          <p:blipFill>
            <a:blip r:embed="rId5" cstate="print"/>
            <a:stretch>
              <a:fillRect/>
            </a:stretch>
          </p:blipFill>
          <p:spPr>
            <a:xfrm>
              <a:off x="3374796" y="4469536"/>
              <a:ext cx="375107" cy="376377"/>
            </a:xfrm>
            <a:prstGeom prst="rect">
              <a:avLst/>
            </a:prstGeom>
          </p:spPr>
        </p:pic>
        <p:sp>
          <p:nvSpPr>
            <p:cNvPr id="23" name="object 23"/>
            <p:cNvSpPr/>
            <p:nvPr/>
          </p:nvSpPr>
          <p:spPr>
            <a:xfrm>
              <a:off x="3774440" y="4391660"/>
              <a:ext cx="80010" cy="59690"/>
            </a:xfrm>
            <a:custGeom>
              <a:avLst/>
              <a:gdLst/>
              <a:ahLst/>
              <a:cxnLst/>
              <a:rect l="l" t="t" r="r" b="b"/>
              <a:pathLst>
                <a:path w="80010" h="59689">
                  <a:moveTo>
                    <a:pt x="0" y="59689"/>
                  </a:moveTo>
                  <a:lnTo>
                    <a:pt x="20002" y="44469"/>
                  </a:lnTo>
                  <a:lnTo>
                    <a:pt x="40005" y="29368"/>
                  </a:lnTo>
                  <a:lnTo>
                    <a:pt x="60007" y="14505"/>
                  </a:lnTo>
                  <a:lnTo>
                    <a:pt x="80010" y="0"/>
                  </a:lnTo>
                </a:path>
              </a:pathLst>
            </a:custGeom>
            <a:ln w="9347">
              <a:solidFill>
                <a:srgbClr val="FF0000"/>
              </a:solidFill>
            </a:ln>
          </p:spPr>
          <p:txBody>
            <a:bodyPr wrap="square" lIns="0" tIns="0" rIns="0" bIns="0" rtlCol="0"/>
            <a:lstStyle/>
            <a:p>
              <a:endParaRPr/>
            </a:p>
          </p:txBody>
        </p:sp>
        <p:sp>
          <p:nvSpPr>
            <p:cNvPr id="24" name="object 24"/>
            <p:cNvSpPr/>
            <p:nvPr/>
          </p:nvSpPr>
          <p:spPr>
            <a:xfrm>
              <a:off x="3886200" y="4312920"/>
              <a:ext cx="83820" cy="55880"/>
            </a:xfrm>
            <a:custGeom>
              <a:avLst/>
              <a:gdLst/>
              <a:ahLst/>
              <a:cxnLst/>
              <a:rect l="l" t="t" r="r" b="b"/>
              <a:pathLst>
                <a:path w="83820" h="55879">
                  <a:moveTo>
                    <a:pt x="0" y="55879"/>
                  </a:moveTo>
                  <a:lnTo>
                    <a:pt x="20955" y="41790"/>
                  </a:lnTo>
                  <a:lnTo>
                    <a:pt x="41910" y="27939"/>
                  </a:lnTo>
                  <a:lnTo>
                    <a:pt x="62865" y="14089"/>
                  </a:lnTo>
                  <a:lnTo>
                    <a:pt x="83820" y="0"/>
                  </a:lnTo>
                </a:path>
              </a:pathLst>
            </a:custGeom>
            <a:ln w="9347">
              <a:solidFill>
                <a:srgbClr val="FF0000"/>
              </a:solidFill>
            </a:ln>
          </p:spPr>
          <p:txBody>
            <a:bodyPr wrap="square" lIns="0" tIns="0" rIns="0" bIns="0" rtlCol="0"/>
            <a:lstStyle/>
            <a:p>
              <a:endParaRPr/>
            </a:p>
          </p:txBody>
        </p:sp>
        <p:sp>
          <p:nvSpPr>
            <p:cNvPr id="25" name="object 25"/>
            <p:cNvSpPr/>
            <p:nvPr/>
          </p:nvSpPr>
          <p:spPr>
            <a:xfrm>
              <a:off x="4003040" y="4241800"/>
              <a:ext cx="86360" cy="50800"/>
            </a:xfrm>
            <a:custGeom>
              <a:avLst/>
              <a:gdLst/>
              <a:ahLst/>
              <a:cxnLst/>
              <a:rect l="l" t="t" r="r" b="b"/>
              <a:pathLst>
                <a:path w="86360" h="50800">
                  <a:moveTo>
                    <a:pt x="0" y="50800"/>
                  </a:moveTo>
                  <a:lnTo>
                    <a:pt x="21173" y="37683"/>
                  </a:lnTo>
                  <a:lnTo>
                    <a:pt x="42703" y="24923"/>
                  </a:lnTo>
                  <a:lnTo>
                    <a:pt x="64472" y="12402"/>
                  </a:lnTo>
                  <a:lnTo>
                    <a:pt x="86360" y="0"/>
                  </a:lnTo>
                </a:path>
              </a:pathLst>
            </a:custGeom>
            <a:ln w="9347">
              <a:solidFill>
                <a:srgbClr val="FF0000"/>
              </a:solidFill>
            </a:ln>
          </p:spPr>
          <p:txBody>
            <a:bodyPr wrap="square" lIns="0" tIns="0" rIns="0" bIns="0" rtlCol="0"/>
            <a:lstStyle/>
            <a:p>
              <a:endParaRPr/>
            </a:p>
          </p:txBody>
        </p:sp>
        <p:sp>
          <p:nvSpPr>
            <p:cNvPr id="26" name="object 26"/>
            <p:cNvSpPr/>
            <p:nvPr/>
          </p:nvSpPr>
          <p:spPr>
            <a:xfrm>
              <a:off x="4122420" y="4177029"/>
              <a:ext cx="88900" cy="46990"/>
            </a:xfrm>
            <a:custGeom>
              <a:avLst/>
              <a:gdLst/>
              <a:ahLst/>
              <a:cxnLst/>
              <a:rect l="l" t="t" r="r" b="b"/>
              <a:pathLst>
                <a:path w="88900" h="46989">
                  <a:moveTo>
                    <a:pt x="0" y="46990"/>
                  </a:moveTo>
                  <a:lnTo>
                    <a:pt x="21927" y="34647"/>
                  </a:lnTo>
                  <a:lnTo>
                    <a:pt x="43973" y="22542"/>
                  </a:lnTo>
                  <a:lnTo>
                    <a:pt x="66258" y="10914"/>
                  </a:lnTo>
                  <a:lnTo>
                    <a:pt x="88900" y="0"/>
                  </a:lnTo>
                </a:path>
              </a:pathLst>
            </a:custGeom>
            <a:ln w="9347">
              <a:solidFill>
                <a:srgbClr val="FF0000"/>
              </a:solidFill>
            </a:ln>
          </p:spPr>
          <p:txBody>
            <a:bodyPr wrap="square" lIns="0" tIns="0" rIns="0" bIns="0" rtlCol="0"/>
            <a:lstStyle/>
            <a:p>
              <a:endParaRPr/>
            </a:p>
          </p:txBody>
        </p:sp>
        <p:sp>
          <p:nvSpPr>
            <p:cNvPr id="27" name="object 27"/>
            <p:cNvSpPr/>
            <p:nvPr/>
          </p:nvSpPr>
          <p:spPr>
            <a:xfrm>
              <a:off x="4245610" y="4118610"/>
              <a:ext cx="91440" cy="40640"/>
            </a:xfrm>
            <a:custGeom>
              <a:avLst/>
              <a:gdLst/>
              <a:ahLst/>
              <a:cxnLst/>
              <a:rect l="l" t="t" r="r" b="b"/>
              <a:pathLst>
                <a:path w="91439" h="40639">
                  <a:moveTo>
                    <a:pt x="0" y="40639"/>
                  </a:moveTo>
                  <a:lnTo>
                    <a:pt x="22859" y="30182"/>
                  </a:lnTo>
                  <a:lnTo>
                    <a:pt x="45719" y="19843"/>
                  </a:lnTo>
                  <a:lnTo>
                    <a:pt x="68580" y="9743"/>
                  </a:lnTo>
                  <a:lnTo>
                    <a:pt x="91440" y="0"/>
                  </a:lnTo>
                </a:path>
              </a:pathLst>
            </a:custGeom>
            <a:ln w="9347">
              <a:solidFill>
                <a:srgbClr val="FF0000"/>
              </a:solidFill>
            </a:ln>
          </p:spPr>
          <p:txBody>
            <a:bodyPr wrap="square" lIns="0" tIns="0" rIns="0" bIns="0" rtlCol="0"/>
            <a:lstStyle/>
            <a:p>
              <a:endParaRPr/>
            </a:p>
          </p:txBody>
        </p:sp>
        <p:sp>
          <p:nvSpPr>
            <p:cNvPr id="28" name="object 28"/>
            <p:cNvSpPr/>
            <p:nvPr/>
          </p:nvSpPr>
          <p:spPr>
            <a:xfrm>
              <a:off x="4372610" y="4066539"/>
              <a:ext cx="92710" cy="36830"/>
            </a:xfrm>
            <a:custGeom>
              <a:avLst/>
              <a:gdLst/>
              <a:ahLst/>
              <a:cxnLst/>
              <a:rect l="l" t="t" r="r" b="b"/>
              <a:pathLst>
                <a:path w="92710" h="36829">
                  <a:moveTo>
                    <a:pt x="0" y="36830"/>
                  </a:moveTo>
                  <a:lnTo>
                    <a:pt x="23058" y="27324"/>
                  </a:lnTo>
                  <a:lnTo>
                    <a:pt x="46354" y="17938"/>
                  </a:lnTo>
                  <a:lnTo>
                    <a:pt x="69651" y="8790"/>
                  </a:lnTo>
                  <a:lnTo>
                    <a:pt x="92710" y="0"/>
                  </a:lnTo>
                </a:path>
              </a:pathLst>
            </a:custGeom>
            <a:ln w="9347">
              <a:solidFill>
                <a:srgbClr val="FF0000"/>
              </a:solidFill>
            </a:ln>
          </p:spPr>
          <p:txBody>
            <a:bodyPr wrap="square" lIns="0" tIns="0" rIns="0" bIns="0" rtlCol="0"/>
            <a:lstStyle/>
            <a:p>
              <a:endParaRPr/>
            </a:p>
          </p:txBody>
        </p:sp>
        <p:sp>
          <p:nvSpPr>
            <p:cNvPr id="29" name="object 29"/>
            <p:cNvSpPr/>
            <p:nvPr/>
          </p:nvSpPr>
          <p:spPr>
            <a:xfrm>
              <a:off x="4500880" y="4020820"/>
              <a:ext cx="96520" cy="33020"/>
            </a:xfrm>
            <a:custGeom>
              <a:avLst/>
              <a:gdLst/>
              <a:ahLst/>
              <a:cxnLst/>
              <a:rect l="l" t="t" r="r" b="b"/>
              <a:pathLst>
                <a:path w="96520" h="33020">
                  <a:moveTo>
                    <a:pt x="0" y="33019"/>
                  </a:moveTo>
                  <a:lnTo>
                    <a:pt x="24010" y="24467"/>
                  </a:lnTo>
                  <a:lnTo>
                    <a:pt x="48260" y="16033"/>
                  </a:lnTo>
                  <a:lnTo>
                    <a:pt x="72509" y="7838"/>
                  </a:lnTo>
                  <a:lnTo>
                    <a:pt x="96520" y="0"/>
                  </a:lnTo>
                </a:path>
              </a:pathLst>
            </a:custGeom>
            <a:ln w="9347">
              <a:solidFill>
                <a:srgbClr val="FF0000"/>
              </a:solidFill>
            </a:ln>
          </p:spPr>
          <p:txBody>
            <a:bodyPr wrap="square" lIns="0" tIns="0" rIns="0" bIns="0" rtlCol="0"/>
            <a:lstStyle/>
            <a:p>
              <a:endParaRPr/>
            </a:p>
          </p:txBody>
        </p:sp>
        <p:sp>
          <p:nvSpPr>
            <p:cNvPr id="30" name="object 30"/>
            <p:cNvSpPr/>
            <p:nvPr/>
          </p:nvSpPr>
          <p:spPr>
            <a:xfrm>
              <a:off x="4632960" y="3983989"/>
              <a:ext cx="97790" cy="26670"/>
            </a:xfrm>
            <a:custGeom>
              <a:avLst/>
              <a:gdLst/>
              <a:ahLst/>
              <a:cxnLst/>
              <a:rect l="l" t="t" r="r" b="b"/>
              <a:pathLst>
                <a:path w="97789" h="26670">
                  <a:moveTo>
                    <a:pt x="0" y="26669"/>
                  </a:moveTo>
                  <a:lnTo>
                    <a:pt x="24566" y="19288"/>
                  </a:lnTo>
                  <a:lnTo>
                    <a:pt x="48895" y="12382"/>
                  </a:lnTo>
                  <a:lnTo>
                    <a:pt x="73223" y="5953"/>
                  </a:lnTo>
                  <a:lnTo>
                    <a:pt x="97790" y="0"/>
                  </a:lnTo>
                </a:path>
              </a:pathLst>
            </a:custGeom>
            <a:ln w="9347">
              <a:solidFill>
                <a:srgbClr val="FF0000"/>
              </a:solidFill>
            </a:ln>
          </p:spPr>
          <p:txBody>
            <a:bodyPr wrap="square" lIns="0" tIns="0" rIns="0" bIns="0" rtlCol="0"/>
            <a:lstStyle/>
            <a:p>
              <a:endParaRPr/>
            </a:p>
          </p:txBody>
        </p:sp>
        <p:sp>
          <p:nvSpPr>
            <p:cNvPr id="31" name="object 31"/>
            <p:cNvSpPr/>
            <p:nvPr/>
          </p:nvSpPr>
          <p:spPr>
            <a:xfrm>
              <a:off x="4767580" y="3954779"/>
              <a:ext cx="99060" cy="20320"/>
            </a:xfrm>
            <a:custGeom>
              <a:avLst/>
              <a:gdLst/>
              <a:ahLst/>
              <a:cxnLst/>
              <a:rect l="l" t="t" r="r" b="b"/>
              <a:pathLst>
                <a:path w="99060" h="20320">
                  <a:moveTo>
                    <a:pt x="0" y="20320"/>
                  </a:moveTo>
                  <a:lnTo>
                    <a:pt x="24765" y="14823"/>
                  </a:lnTo>
                  <a:lnTo>
                    <a:pt x="49530" y="9683"/>
                  </a:lnTo>
                  <a:lnTo>
                    <a:pt x="74295" y="4782"/>
                  </a:lnTo>
                  <a:lnTo>
                    <a:pt x="99060" y="0"/>
                  </a:lnTo>
                </a:path>
              </a:pathLst>
            </a:custGeom>
            <a:ln w="9347">
              <a:solidFill>
                <a:srgbClr val="FF0000"/>
              </a:solidFill>
            </a:ln>
          </p:spPr>
          <p:txBody>
            <a:bodyPr wrap="square" lIns="0" tIns="0" rIns="0" bIns="0" rtlCol="0"/>
            <a:lstStyle/>
            <a:p>
              <a:endParaRPr/>
            </a:p>
          </p:txBody>
        </p:sp>
        <p:sp>
          <p:nvSpPr>
            <p:cNvPr id="32" name="object 32"/>
            <p:cNvSpPr/>
            <p:nvPr/>
          </p:nvSpPr>
          <p:spPr>
            <a:xfrm>
              <a:off x="4903470" y="3933189"/>
              <a:ext cx="100330" cy="13970"/>
            </a:xfrm>
            <a:custGeom>
              <a:avLst/>
              <a:gdLst/>
              <a:ahLst/>
              <a:cxnLst/>
              <a:rect l="l" t="t" r="r" b="b"/>
              <a:pathLst>
                <a:path w="100329" h="13970">
                  <a:moveTo>
                    <a:pt x="0" y="13969"/>
                  </a:moveTo>
                  <a:lnTo>
                    <a:pt x="24963" y="10179"/>
                  </a:lnTo>
                  <a:lnTo>
                    <a:pt x="50165" y="6508"/>
                  </a:lnTo>
                  <a:lnTo>
                    <a:pt x="75366" y="3075"/>
                  </a:lnTo>
                  <a:lnTo>
                    <a:pt x="100330" y="0"/>
                  </a:lnTo>
                </a:path>
              </a:pathLst>
            </a:custGeom>
            <a:ln w="9347">
              <a:solidFill>
                <a:srgbClr val="FF0000"/>
              </a:solidFill>
            </a:ln>
          </p:spPr>
          <p:txBody>
            <a:bodyPr wrap="square" lIns="0" tIns="0" rIns="0" bIns="0" rtlCol="0"/>
            <a:lstStyle/>
            <a:p>
              <a:endParaRPr/>
            </a:p>
          </p:txBody>
        </p:sp>
        <p:sp>
          <p:nvSpPr>
            <p:cNvPr id="33" name="object 33"/>
            <p:cNvSpPr/>
            <p:nvPr/>
          </p:nvSpPr>
          <p:spPr>
            <a:xfrm>
              <a:off x="5040630" y="3920489"/>
              <a:ext cx="100330" cy="7620"/>
            </a:xfrm>
            <a:custGeom>
              <a:avLst/>
              <a:gdLst/>
              <a:ahLst/>
              <a:cxnLst/>
              <a:rect l="l" t="t" r="r" b="b"/>
              <a:pathLst>
                <a:path w="100329" h="7620">
                  <a:moveTo>
                    <a:pt x="0" y="7619"/>
                  </a:moveTo>
                  <a:lnTo>
                    <a:pt x="25499" y="5536"/>
                  </a:lnTo>
                  <a:lnTo>
                    <a:pt x="50641" y="3333"/>
                  </a:lnTo>
                  <a:lnTo>
                    <a:pt x="75545" y="1369"/>
                  </a:lnTo>
                  <a:lnTo>
                    <a:pt x="100330" y="0"/>
                  </a:lnTo>
                </a:path>
              </a:pathLst>
            </a:custGeom>
            <a:ln w="9347">
              <a:solidFill>
                <a:srgbClr val="FF0000"/>
              </a:solidFill>
            </a:ln>
          </p:spPr>
          <p:txBody>
            <a:bodyPr wrap="square" lIns="0" tIns="0" rIns="0" bIns="0" rtlCol="0"/>
            <a:lstStyle/>
            <a:p>
              <a:endParaRPr/>
            </a:p>
          </p:txBody>
        </p:sp>
        <p:sp>
          <p:nvSpPr>
            <p:cNvPr id="34" name="object 34"/>
            <p:cNvSpPr/>
            <p:nvPr/>
          </p:nvSpPr>
          <p:spPr>
            <a:xfrm>
              <a:off x="5179060" y="3916679"/>
              <a:ext cx="101600" cy="1270"/>
            </a:xfrm>
            <a:custGeom>
              <a:avLst/>
              <a:gdLst/>
              <a:ahLst/>
              <a:cxnLst/>
              <a:rect l="l" t="t" r="r" b="b"/>
              <a:pathLst>
                <a:path w="101600" h="1270">
                  <a:moveTo>
                    <a:pt x="0" y="1270"/>
                  </a:moveTo>
                  <a:lnTo>
                    <a:pt x="22859" y="535"/>
                  </a:lnTo>
                  <a:lnTo>
                    <a:pt x="45719" y="158"/>
                  </a:lnTo>
                  <a:lnTo>
                    <a:pt x="68580" y="19"/>
                  </a:lnTo>
                  <a:lnTo>
                    <a:pt x="91440" y="0"/>
                  </a:lnTo>
                  <a:lnTo>
                    <a:pt x="95250" y="0"/>
                  </a:lnTo>
                  <a:lnTo>
                    <a:pt x="97790" y="0"/>
                  </a:lnTo>
                  <a:lnTo>
                    <a:pt x="101600" y="0"/>
                  </a:lnTo>
                </a:path>
              </a:pathLst>
            </a:custGeom>
            <a:ln w="9347">
              <a:solidFill>
                <a:srgbClr val="FF0000"/>
              </a:solidFill>
            </a:ln>
          </p:spPr>
          <p:txBody>
            <a:bodyPr wrap="square" lIns="0" tIns="0" rIns="0" bIns="0" rtlCol="0"/>
            <a:lstStyle/>
            <a:p>
              <a:endParaRPr/>
            </a:p>
          </p:txBody>
        </p:sp>
        <p:sp>
          <p:nvSpPr>
            <p:cNvPr id="35" name="object 35"/>
            <p:cNvSpPr/>
            <p:nvPr/>
          </p:nvSpPr>
          <p:spPr>
            <a:xfrm>
              <a:off x="5317490" y="3909060"/>
              <a:ext cx="101600" cy="6350"/>
            </a:xfrm>
            <a:custGeom>
              <a:avLst/>
              <a:gdLst/>
              <a:ahLst/>
              <a:cxnLst/>
              <a:rect l="l" t="t" r="r" b="b"/>
              <a:pathLst>
                <a:path w="101600" h="6350">
                  <a:moveTo>
                    <a:pt x="0" y="6350"/>
                  </a:moveTo>
                  <a:lnTo>
                    <a:pt x="25519" y="5179"/>
                  </a:lnTo>
                  <a:lnTo>
                    <a:pt x="50800" y="3651"/>
                  </a:lnTo>
                  <a:lnTo>
                    <a:pt x="76080" y="1885"/>
                  </a:lnTo>
                  <a:lnTo>
                    <a:pt x="101600" y="0"/>
                  </a:lnTo>
                </a:path>
              </a:pathLst>
            </a:custGeom>
            <a:ln w="9347">
              <a:solidFill>
                <a:srgbClr val="FF0000"/>
              </a:solidFill>
            </a:ln>
          </p:spPr>
          <p:txBody>
            <a:bodyPr wrap="square" lIns="0" tIns="0" rIns="0" bIns="0" rtlCol="0"/>
            <a:lstStyle/>
            <a:p>
              <a:endParaRPr/>
            </a:p>
          </p:txBody>
        </p:sp>
        <p:sp>
          <p:nvSpPr>
            <p:cNvPr id="36" name="object 36"/>
            <p:cNvSpPr/>
            <p:nvPr/>
          </p:nvSpPr>
          <p:spPr>
            <a:xfrm>
              <a:off x="5455920" y="3887470"/>
              <a:ext cx="100330" cy="16510"/>
            </a:xfrm>
            <a:custGeom>
              <a:avLst/>
              <a:gdLst/>
              <a:ahLst/>
              <a:cxnLst/>
              <a:rect l="l" t="t" r="r" b="b"/>
              <a:pathLst>
                <a:path w="100329" h="16510">
                  <a:moveTo>
                    <a:pt x="0" y="16509"/>
                  </a:moveTo>
                  <a:lnTo>
                    <a:pt x="25499" y="13394"/>
                  </a:lnTo>
                  <a:lnTo>
                    <a:pt x="50641" y="9683"/>
                  </a:lnTo>
                  <a:lnTo>
                    <a:pt x="75545" y="5258"/>
                  </a:lnTo>
                  <a:lnTo>
                    <a:pt x="100330" y="0"/>
                  </a:lnTo>
                </a:path>
              </a:pathLst>
            </a:custGeom>
            <a:ln w="9347">
              <a:solidFill>
                <a:srgbClr val="FF0000"/>
              </a:solidFill>
            </a:ln>
          </p:spPr>
          <p:txBody>
            <a:bodyPr wrap="square" lIns="0" tIns="0" rIns="0" bIns="0" rtlCol="0"/>
            <a:lstStyle/>
            <a:p>
              <a:endParaRPr/>
            </a:p>
          </p:txBody>
        </p:sp>
        <p:sp>
          <p:nvSpPr>
            <p:cNvPr id="37" name="object 37"/>
            <p:cNvSpPr/>
            <p:nvPr/>
          </p:nvSpPr>
          <p:spPr>
            <a:xfrm>
              <a:off x="5593080" y="3855720"/>
              <a:ext cx="96520" cy="24130"/>
            </a:xfrm>
            <a:custGeom>
              <a:avLst/>
              <a:gdLst/>
              <a:ahLst/>
              <a:cxnLst/>
              <a:rect l="l" t="t" r="r" b="b"/>
              <a:pathLst>
                <a:path w="96520" h="24129">
                  <a:moveTo>
                    <a:pt x="0" y="24129"/>
                  </a:moveTo>
                  <a:lnTo>
                    <a:pt x="24546" y="18930"/>
                  </a:lnTo>
                  <a:lnTo>
                    <a:pt x="48736" y="13017"/>
                  </a:lnTo>
                  <a:lnTo>
                    <a:pt x="72687" y="6627"/>
                  </a:lnTo>
                  <a:lnTo>
                    <a:pt x="96520" y="0"/>
                  </a:lnTo>
                </a:path>
              </a:pathLst>
            </a:custGeom>
            <a:ln w="9347">
              <a:solidFill>
                <a:srgbClr val="FF0000"/>
              </a:solidFill>
            </a:ln>
          </p:spPr>
          <p:txBody>
            <a:bodyPr wrap="square" lIns="0" tIns="0" rIns="0" bIns="0" rtlCol="0"/>
            <a:lstStyle/>
            <a:p>
              <a:endParaRPr/>
            </a:p>
          </p:txBody>
        </p:sp>
        <p:sp>
          <p:nvSpPr>
            <p:cNvPr id="38" name="object 38"/>
            <p:cNvSpPr/>
            <p:nvPr/>
          </p:nvSpPr>
          <p:spPr>
            <a:xfrm>
              <a:off x="5726430" y="3811270"/>
              <a:ext cx="95250" cy="33020"/>
            </a:xfrm>
            <a:custGeom>
              <a:avLst/>
              <a:gdLst/>
              <a:ahLst/>
              <a:cxnLst/>
              <a:rect l="l" t="t" r="r" b="b"/>
              <a:pathLst>
                <a:path w="95250" h="33020">
                  <a:moveTo>
                    <a:pt x="0" y="33019"/>
                  </a:moveTo>
                  <a:lnTo>
                    <a:pt x="23812" y="25360"/>
                  </a:lnTo>
                  <a:lnTo>
                    <a:pt x="47625" y="17462"/>
                  </a:lnTo>
                  <a:lnTo>
                    <a:pt x="71437" y="9088"/>
                  </a:lnTo>
                  <a:lnTo>
                    <a:pt x="95250" y="0"/>
                  </a:lnTo>
                </a:path>
              </a:pathLst>
            </a:custGeom>
            <a:ln w="9347">
              <a:solidFill>
                <a:srgbClr val="FF0000"/>
              </a:solidFill>
            </a:ln>
          </p:spPr>
          <p:txBody>
            <a:bodyPr wrap="square" lIns="0" tIns="0" rIns="0" bIns="0" rtlCol="0"/>
            <a:lstStyle/>
            <a:p>
              <a:endParaRPr/>
            </a:p>
          </p:txBody>
        </p:sp>
        <p:sp>
          <p:nvSpPr>
            <p:cNvPr id="39" name="object 39"/>
            <p:cNvSpPr/>
            <p:nvPr/>
          </p:nvSpPr>
          <p:spPr>
            <a:xfrm>
              <a:off x="5857240" y="3757929"/>
              <a:ext cx="92710" cy="40640"/>
            </a:xfrm>
            <a:custGeom>
              <a:avLst/>
              <a:gdLst/>
              <a:ahLst/>
              <a:cxnLst/>
              <a:rect l="l" t="t" r="r" b="b"/>
              <a:pathLst>
                <a:path w="92710" h="40639">
                  <a:moveTo>
                    <a:pt x="0" y="40640"/>
                  </a:moveTo>
                  <a:lnTo>
                    <a:pt x="23594" y="30896"/>
                  </a:lnTo>
                  <a:lnTo>
                    <a:pt x="46831" y="20796"/>
                  </a:lnTo>
                  <a:lnTo>
                    <a:pt x="69830" y="10457"/>
                  </a:lnTo>
                  <a:lnTo>
                    <a:pt x="92710" y="0"/>
                  </a:lnTo>
                </a:path>
              </a:pathLst>
            </a:custGeom>
            <a:ln w="9347">
              <a:solidFill>
                <a:srgbClr val="FF0000"/>
              </a:solidFill>
            </a:ln>
          </p:spPr>
          <p:txBody>
            <a:bodyPr wrap="square" lIns="0" tIns="0" rIns="0" bIns="0" rtlCol="0"/>
            <a:lstStyle/>
            <a:p>
              <a:endParaRPr/>
            </a:p>
          </p:txBody>
        </p:sp>
        <p:sp>
          <p:nvSpPr>
            <p:cNvPr id="40" name="object 40"/>
            <p:cNvSpPr/>
            <p:nvPr/>
          </p:nvSpPr>
          <p:spPr>
            <a:xfrm>
              <a:off x="5984240" y="3695700"/>
              <a:ext cx="88900" cy="45720"/>
            </a:xfrm>
            <a:custGeom>
              <a:avLst/>
              <a:gdLst/>
              <a:ahLst/>
              <a:cxnLst/>
              <a:rect l="l" t="t" r="r" b="b"/>
              <a:pathLst>
                <a:path w="88900" h="45720">
                  <a:moveTo>
                    <a:pt x="0" y="45719"/>
                  </a:moveTo>
                  <a:lnTo>
                    <a:pt x="22105" y="35004"/>
                  </a:lnTo>
                  <a:lnTo>
                    <a:pt x="44450" y="23812"/>
                  </a:lnTo>
                  <a:lnTo>
                    <a:pt x="66794" y="12144"/>
                  </a:lnTo>
                  <a:lnTo>
                    <a:pt x="88900" y="0"/>
                  </a:lnTo>
                </a:path>
              </a:pathLst>
            </a:custGeom>
            <a:ln w="9347">
              <a:solidFill>
                <a:srgbClr val="FF0000"/>
              </a:solidFill>
            </a:ln>
          </p:spPr>
          <p:txBody>
            <a:bodyPr wrap="square" lIns="0" tIns="0" rIns="0" bIns="0" rtlCol="0"/>
            <a:lstStyle/>
            <a:p>
              <a:endParaRPr/>
            </a:p>
          </p:txBody>
        </p:sp>
        <p:sp>
          <p:nvSpPr>
            <p:cNvPr id="41" name="object 41"/>
            <p:cNvSpPr/>
            <p:nvPr/>
          </p:nvSpPr>
          <p:spPr>
            <a:xfrm>
              <a:off x="6106160" y="3623310"/>
              <a:ext cx="86360" cy="53340"/>
            </a:xfrm>
            <a:custGeom>
              <a:avLst/>
              <a:gdLst/>
              <a:ahLst/>
              <a:cxnLst/>
              <a:rect l="l" t="t" r="r" b="b"/>
              <a:pathLst>
                <a:path w="86360" h="53339">
                  <a:moveTo>
                    <a:pt x="0" y="53339"/>
                  </a:moveTo>
                  <a:lnTo>
                    <a:pt x="21709" y="40719"/>
                  </a:lnTo>
                  <a:lnTo>
                    <a:pt x="43179" y="27622"/>
                  </a:lnTo>
                  <a:lnTo>
                    <a:pt x="64650" y="14049"/>
                  </a:lnTo>
                  <a:lnTo>
                    <a:pt x="86360" y="0"/>
                  </a:lnTo>
                </a:path>
              </a:pathLst>
            </a:custGeom>
            <a:ln w="9347">
              <a:solidFill>
                <a:srgbClr val="FF0000"/>
              </a:solidFill>
            </a:ln>
          </p:spPr>
          <p:txBody>
            <a:bodyPr wrap="square" lIns="0" tIns="0" rIns="0" bIns="0" rtlCol="0"/>
            <a:lstStyle/>
            <a:p>
              <a:endParaRPr/>
            </a:p>
          </p:txBody>
        </p:sp>
        <p:sp>
          <p:nvSpPr>
            <p:cNvPr id="42" name="object 42"/>
            <p:cNvSpPr/>
            <p:nvPr/>
          </p:nvSpPr>
          <p:spPr>
            <a:xfrm>
              <a:off x="6224270" y="3545839"/>
              <a:ext cx="82550" cy="57150"/>
            </a:xfrm>
            <a:custGeom>
              <a:avLst/>
              <a:gdLst/>
              <a:ahLst/>
              <a:cxnLst/>
              <a:rect l="l" t="t" r="r" b="b"/>
              <a:pathLst>
                <a:path w="82550" h="57150">
                  <a:moveTo>
                    <a:pt x="0" y="57150"/>
                  </a:moveTo>
                  <a:lnTo>
                    <a:pt x="20756" y="42862"/>
                  </a:lnTo>
                  <a:lnTo>
                    <a:pt x="41275" y="28575"/>
                  </a:lnTo>
                  <a:lnTo>
                    <a:pt x="61793" y="14287"/>
                  </a:lnTo>
                  <a:lnTo>
                    <a:pt x="82550" y="0"/>
                  </a:lnTo>
                </a:path>
              </a:pathLst>
            </a:custGeom>
            <a:ln w="9347">
              <a:solidFill>
                <a:srgbClr val="FF0000"/>
              </a:solidFill>
            </a:ln>
          </p:spPr>
          <p:txBody>
            <a:bodyPr wrap="square" lIns="0" tIns="0" rIns="0" bIns="0" rtlCol="0"/>
            <a:lstStyle/>
            <a:p>
              <a:endParaRPr/>
            </a:p>
          </p:txBody>
        </p:sp>
        <p:sp>
          <p:nvSpPr>
            <p:cNvPr id="43" name="object 43"/>
            <p:cNvSpPr/>
            <p:nvPr/>
          </p:nvSpPr>
          <p:spPr>
            <a:xfrm>
              <a:off x="6337300" y="3460750"/>
              <a:ext cx="78740" cy="62230"/>
            </a:xfrm>
            <a:custGeom>
              <a:avLst/>
              <a:gdLst/>
              <a:ahLst/>
              <a:cxnLst/>
              <a:rect l="l" t="t" r="r" b="b"/>
              <a:pathLst>
                <a:path w="78739" h="62229">
                  <a:moveTo>
                    <a:pt x="0" y="62229"/>
                  </a:moveTo>
                  <a:lnTo>
                    <a:pt x="19804" y="46970"/>
                  </a:lnTo>
                  <a:lnTo>
                    <a:pt x="39370" y="31591"/>
                  </a:lnTo>
                  <a:lnTo>
                    <a:pt x="58935" y="15974"/>
                  </a:lnTo>
                  <a:lnTo>
                    <a:pt x="78740" y="0"/>
                  </a:lnTo>
                </a:path>
              </a:pathLst>
            </a:custGeom>
            <a:ln w="9347">
              <a:solidFill>
                <a:srgbClr val="FF0000"/>
              </a:solidFill>
            </a:ln>
          </p:spPr>
          <p:txBody>
            <a:bodyPr wrap="square" lIns="0" tIns="0" rIns="0" bIns="0" rtlCol="0"/>
            <a:lstStyle/>
            <a:p>
              <a:endParaRPr/>
            </a:p>
          </p:txBody>
        </p:sp>
        <p:pic>
          <p:nvPicPr>
            <p:cNvPr id="44" name="object 44"/>
            <p:cNvPicPr/>
            <p:nvPr/>
          </p:nvPicPr>
          <p:blipFill>
            <a:blip r:embed="rId6" cstate="print"/>
            <a:stretch>
              <a:fillRect/>
            </a:stretch>
          </p:blipFill>
          <p:spPr>
            <a:xfrm>
              <a:off x="6440576" y="3061106"/>
              <a:ext cx="370027" cy="380187"/>
            </a:xfrm>
            <a:prstGeom prst="rect">
              <a:avLst/>
            </a:prstGeom>
          </p:spPr>
        </p:pic>
        <p:sp>
          <p:nvSpPr>
            <p:cNvPr id="45" name="object 45"/>
            <p:cNvSpPr/>
            <p:nvPr/>
          </p:nvSpPr>
          <p:spPr>
            <a:xfrm>
              <a:off x="6828790" y="2956560"/>
              <a:ext cx="60960" cy="80010"/>
            </a:xfrm>
            <a:custGeom>
              <a:avLst/>
              <a:gdLst/>
              <a:ahLst/>
              <a:cxnLst/>
              <a:rect l="l" t="t" r="r" b="b"/>
              <a:pathLst>
                <a:path w="60959" h="80010">
                  <a:moveTo>
                    <a:pt x="0" y="80010"/>
                  </a:moveTo>
                  <a:lnTo>
                    <a:pt x="15954" y="60007"/>
                  </a:lnTo>
                  <a:lnTo>
                    <a:pt x="31432" y="40005"/>
                  </a:lnTo>
                  <a:lnTo>
                    <a:pt x="46434" y="20002"/>
                  </a:lnTo>
                  <a:lnTo>
                    <a:pt x="60960" y="0"/>
                  </a:lnTo>
                </a:path>
              </a:pathLst>
            </a:custGeom>
            <a:ln w="9347">
              <a:solidFill>
                <a:srgbClr val="FF0000"/>
              </a:solidFill>
            </a:ln>
          </p:spPr>
          <p:txBody>
            <a:bodyPr wrap="square" lIns="0" tIns="0" rIns="0" bIns="0" rtlCol="0"/>
            <a:lstStyle/>
            <a:p>
              <a:endParaRPr/>
            </a:p>
          </p:txBody>
        </p:sp>
        <p:sp>
          <p:nvSpPr>
            <p:cNvPr id="46" name="object 46"/>
            <p:cNvSpPr/>
            <p:nvPr/>
          </p:nvSpPr>
          <p:spPr>
            <a:xfrm>
              <a:off x="6912610" y="2842260"/>
              <a:ext cx="57150" cy="83820"/>
            </a:xfrm>
            <a:custGeom>
              <a:avLst/>
              <a:gdLst/>
              <a:ahLst/>
              <a:cxnLst/>
              <a:rect l="l" t="t" r="r" b="b"/>
              <a:pathLst>
                <a:path w="57150" h="83819">
                  <a:moveTo>
                    <a:pt x="0" y="83820"/>
                  </a:moveTo>
                  <a:lnTo>
                    <a:pt x="14287" y="62865"/>
                  </a:lnTo>
                  <a:lnTo>
                    <a:pt x="28575" y="41910"/>
                  </a:lnTo>
                  <a:lnTo>
                    <a:pt x="42862" y="20955"/>
                  </a:lnTo>
                  <a:lnTo>
                    <a:pt x="57150" y="0"/>
                  </a:lnTo>
                </a:path>
              </a:pathLst>
            </a:custGeom>
            <a:ln w="9347">
              <a:solidFill>
                <a:srgbClr val="FF0000"/>
              </a:solidFill>
            </a:ln>
          </p:spPr>
          <p:txBody>
            <a:bodyPr wrap="square" lIns="0" tIns="0" rIns="0" bIns="0" rtlCol="0"/>
            <a:lstStyle/>
            <a:p>
              <a:endParaRPr/>
            </a:p>
          </p:txBody>
        </p:sp>
        <p:sp>
          <p:nvSpPr>
            <p:cNvPr id="47" name="object 47"/>
            <p:cNvSpPr/>
            <p:nvPr/>
          </p:nvSpPr>
          <p:spPr>
            <a:xfrm>
              <a:off x="6991350" y="2725419"/>
              <a:ext cx="53340" cy="85090"/>
            </a:xfrm>
            <a:custGeom>
              <a:avLst/>
              <a:gdLst/>
              <a:ahLst/>
              <a:cxnLst/>
              <a:rect l="l" t="t" r="r" b="b"/>
              <a:pathLst>
                <a:path w="53340" h="85089">
                  <a:moveTo>
                    <a:pt x="0" y="85089"/>
                  </a:moveTo>
                  <a:lnTo>
                    <a:pt x="13513" y="64115"/>
                  </a:lnTo>
                  <a:lnTo>
                    <a:pt x="27146" y="43021"/>
                  </a:lnTo>
                  <a:lnTo>
                    <a:pt x="40540" y="21689"/>
                  </a:lnTo>
                  <a:lnTo>
                    <a:pt x="53340" y="0"/>
                  </a:lnTo>
                </a:path>
              </a:pathLst>
            </a:custGeom>
            <a:ln w="9347">
              <a:solidFill>
                <a:srgbClr val="FF0000"/>
              </a:solidFill>
            </a:ln>
          </p:spPr>
          <p:txBody>
            <a:bodyPr wrap="square" lIns="0" tIns="0" rIns="0" bIns="0" rtlCol="0"/>
            <a:lstStyle/>
            <a:p>
              <a:endParaRPr/>
            </a:p>
          </p:txBody>
        </p:sp>
        <p:sp>
          <p:nvSpPr>
            <p:cNvPr id="48" name="object 48"/>
            <p:cNvSpPr/>
            <p:nvPr/>
          </p:nvSpPr>
          <p:spPr>
            <a:xfrm>
              <a:off x="7065010" y="2606039"/>
              <a:ext cx="49530" cy="87630"/>
            </a:xfrm>
            <a:custGeom>
              <a:avLst/>
              <a:gdLst/>
              <a:ahLst/>
              <a:cxnLst/>
              <a:rect l="l" t="t" r="r" b="b"/>
              <a:pathLst>
                <a:path w="49529" h="87630">
                  <a:moveTo>
                    <a:pt x="0" y="87629"/>
                  </a:moveTo>
                  <a:lnTo>
                    <a:pt x="12382" y="65722"/>
                  </a:lnTo>
                  <a:lnTo>
                    <a:pt x="24765" y="43814"/>
                  </a:lnTo>
                  <a:lnTo>
                    <a:pt x="37147" y="21907"/>
                  </a:lnTo>
                  <a:lnTo>
                    <a:pt x="49530" y="0"/>
                  </a:lnTo>
                </a:path>
              </a:pathLst>
            </a:custGeom>
            <a:ln w="9347">
              <a:solidFill>
                <a:srgbClr val="FF0000"/>
              </a:solidFill>
            </a:ln>
          </p:spPr>
          <p:txBody>
            <a:bodyPr wrap="square" lIns="0" tIns="0" rIns="0" bIns="0" rtlCol="0"/>
            <a:lstStyle/>
            <a:p>
              <a:endParaRPr/>
            </a:p>
          </p:txBody>
        </p:sp>
        <p:sp>
          <p:nvSpPr>
            <p:cNvPr id="49" name="object 49"/>
            <p:cNvSpPr/>
            <p:nvPr/>
          </p:nvSpPr>
          <p:spPr>
            <a:xfrm>
              <a:off x="7132320" y="2482850"/>
              <a:ext cx="46990" cy="90170"/>
            </a:xfrm>
            <a:custGeom>
              <a:avLst/>
              <a:gdLst/>
              <a:ahLst/>
              <a:cxnLst/>
              <a:rect l="l" t="t" r="r" b="b"/>
              <a:pathLst>
                <a:path w="46990" h="90169">
                  <a:moveTo>
                    <a:pt x="0" y="90170"/>
                  </a:moveTo>
                  <a:lnTo>
                    <a:pt x="12164" y="67508"/>
                  </a:lnTo>
                  <a:lnTo>
                    <a:pt x="23971" y="45085"/>
                  </a:lnTo>
                  <a:lnTo>
                    <a:pt x="35540" y="22661"/>
                  </a:lnTo>
                  <a:lnTo>
                    <a:pt x="46990" y="0"/>
                  </a:lnTo>
                </a:path>
              </a:pathLst>
            </a:custGeom>
            <a:ln w="9347">
              <a:solidFill>
                <a:srgbClr val="FF0000"/>
              </a:solidFill>
            </a:ln>
          </p:spPr>
          <p:txBody>
            <a:bodyPr wrap="square" lIns="0" tIns="0" rIns="0" bIns="0" rtlCol="0"/>
            <a:lstStyle/>
            <a:p>
              <a:endParaRPr/>
            </a:p>
          </p:txBody>
        </p:sp>
        <p:sp>
          <p:nvSpPr>
            <p:cNvPr id="50" name="object 50"/>
            <p:cNvSpPr/>
            <p:nvPr/>
          </p:nvSpPr>
          <p:spPr>
            <a:xfrm>
              <a:off x="7195820" y="2357119"/>
              <a:ext cx="43180" cy="91440"/>
            </a:xfrm>
            <a:custGeom>
              <a:avLst/>
              <a:gdLst/>
              <a:ahLst/>
              <a:cxnLst/>
              <a:rect l="l" t="t" r="r" b="b"/>
              <a:pathLst>
                <a:path w="43179" h="91439">
                  <a:moveTo>
                    <a:pt x="0" y="91439"/>
                  </a:moveTo>
                  <a:lnTo>
                    <a:pt x="11211" y="68579"/>
                  </a:lnTo>
                  <a:lnTo>
                    <a:pt x="22066" y="45719"/>
                  </a:lnTo>
                  <a:lnTo>
                    <a:pt x="32682" y="22859"/>
                  </a:lnTo>
                  <a:lnTo>
                    <a:pt x="43180" y="0"/>
                  </a:lnTo>
                </a:path>
              </a:pathLst>
            </a:custGeom>
            <a:ln w="9347">
              <a:solidFill>
                <a:srgbClr val="FF0000"/>
              </a:solidFill>
            </a:ln>
          </p:spPr>
          <p:txBody>
            <a:bodyPr wrap="square" lIns="0" tIns="0" rIns="0" bIns="0" rtlCol="0"/>
            <a:lstStyle/>
            <a:p>
              <a:endParaRPr/>
            </a:p>
          </p:txBody>
        </p:sp>
        <p:sp>
          <p:nvSpPr>
            <p:cNvPr id="51" name="object 51"/>
            <p:cNvSpPr/>
            <p:nvPr/>
          </p:nvSpPr>
          <p:spPr>
            <a:xfrm>
              <a:off x="7254240" y="2228850"/>
              <a:ext cx="38100" cy="93980"/>
            </a:xfrm>
            <a:custGeom>
              <a:avLst/>
              <a:gdLst/>
              <a:ahLst/>
              <a:cxnLst/>
              <a:rect l="l" t="t" r="r" b="b"/>
              <a:pathLst>
                <a:path w="38100" h="93980">
                  <a:moveTo>
                    <a:pt x="0" y="93979"/>
                  </a:moveTo>
                  <a:lnTo>
                    <a:pt x="9525" y="70901"/>
                  </a:lnTo>
                  <a:lnTo>
                    <a:pt x="19050" y="47466"/>
                  </a:lnTo>
                  <a:lnTo>
                    <a:pt x="28575" y="23792"/>
                  </a:lnTo>
                  <a:lnTo>
                    <a:pt x="38100" y="0"/>
                  </a:lnTo>
                </a:path>
              </a:pathLst>
            </a:custGeom>
            <a:ln w="9347">
              <a:solidFill>
                <a:srgbClr val="FF0000"/>
              </a:solidFill>
            </a:ln>
          </p:spPr>
          <p:txBody>
            <a:bodyPr wrap="square" lIns="0" tIns="0" rIns="0" bIns="0" rtlCol="0"/>
            <a:lstStyle/>
            <a:p>
              <a:endParaRPr/>
            </a:p>
          </p:txBody>
        </p:sp>
        <p:sp>
          <p:nvSpPr>
            <p:cNvPr id="52" name="object 52"/>
            <p:cNvSpPr/>
            <p:nvPr/>
          </p:nvSpPr>
          <p:spPr>
            <a:xfrm>
              <a:off x="7306310" y="2099310"/>
              <a:ext cx="34290" cy="95250"/>
            </a:xfrm>
            <a:custGeom>
              <a:avLst/>
              <a:gdLst/>
              <a:ahLst/>
              <a:cxnLst/>
              <a:rect l="l" t="t" r="r" b="b"/>
              <a:pathLst>
                <a:path w="34290" h="95250">
                  <a:moveTo>
                    <a:pt x="0" y="95250"/>
                  </a:moveTo>
                  <a:lnTo>
                    <a:pt x="8572" y="71437"/>
                  </a:lnTo>
                  <a:lnTo>
                    <a:pt x="17145" y="47625"/>
                  </a:lnTo>
                  <a:lnTo>
                    <a:pt x="25717" y="23812"/>
                  </a:lnTo>
                  <a:lnTo>
                    <a:pt x="34290" y="0"/>
                  </a:lnTo>
                </a:path>
              </a:pathLst>
            </a:custGeom>
            <a:ln w="9347">
              <a:solidFill>
                <a:srgbClr val="FF0000"/>
              </a:solidFill>
            </a:ln>
          </p:spPr>
          <p:txBody>
            <a:bodyPr wrap="square" lIns="0" tIns="0" rIns="0" bIns="0" rtlCol="0"/>
            <a:lstStyle/>
            <a:p>
              <a:endParaRPr/>
            </a:p>
          </p:txBody>
        </p:sp>
        <p:sp>
          <p:nvSpPr>
            <p:cNvPr id="53" name="object 53"/>
            <p:cNvSpPr/>
            <p:nvPr/>
          </p:nvSpPr>
          <p:spPr>
            <a:xfrm>
              <a:off x="7352029" y="1967230"/>
              <a:ext cx="30480" cy="96520"/>
            </a:xfrm>
            <a:custGeom>
              <a:avLst/>
              <a:gdLst/>
              <a:ahLst/>
              <a:cxnLst/>
              <a:rect l="l" t="t" r="r" b="b"/>
              <a:pathLst>
                <a:path w="30479" h="96519">
                  <a:moveTo>
                    <a:pt x="0" y="96520"/>
                  </a:moveTo>
                  <a:lnTo>
                    <a:pt x="8334" y="72509"/>
                  </a:lnTo>
                  <a:lnTo>
                    <a:pt x="16192" y="48260"/>
                  </a:lnTo>
                  <a:lnTo>
                    <a:pt x="23574" y="24010"/>
                  </a:lnTo>
                  <a:lnTo>
                    <a:pt x="30480" y="0"/>
                  </a:lnTo>
                </a:path>
              </a:pathLst>
            </a:custGeom>
            <a:ln w="9347">
              <a:solidFill>
                <a:srgbClr val="FF0000"/>
              </a:solidFill>
            </a:ln>
          </p:spPr>
          <p:txBody>
            <a:bodyPr wrap="square" lIns="0" tIns="0" rIns="0" bIns="0" rtlCol="0"/>
            <a:lstStyle/>
            <a:p>
              <a:endParaRPr/>
            </a:p>
          </p:txBody>
        </p:sp>
        <p:sp>
          <p:nvSpPr>
            <p:cNvPr id="54" name="object 54"/>
            <p:cNvSpPr/>
            <p:nvPr/>
          </p:nvSpPr>
          <p:spPr>
            <a:xfrm>
              <a:off x="7393940" y="1832609"/>
              <a:ext cx="25400" cy="97790"/>
            </a:xfrm>
            <a:custGeom>
              <a:avLst/>
              <a:gdLst/>
              <a:ahLst/>
              <a:cxnLst/>
              <a:rect l="l" t="t" r="r" b="b"/>
              <a:pathLst>
                <a:path w="25400" h="97789">
                  <a:moveTo>
                    <a:pt x="0" y="97789"/>
                  </a:moveTo>
                  <a:lnTo>
                    <a:pt x="6469" y="73759"/>
                  </a:lnTo>
                  <a:lnTo>
                    <a:pt x="12700" y="49371"/>
                  </a:lnTo>
                  <a:lnTo>
                    <a:pt x="18930" y="24745"/>
                  </a:lnTo>
                  <a:lnTo>
                    <a:pt x="25400" y="0"/>
                  </a:lnTo>
                </a:path>
              </a:pathLst>
            </a:custGeom>
            <a:ln w="9347">
              <a:solidFill>
                <a:srgbClr val="FF0000"/>
              </a:solidFill>
            </a:ln>
          </p:spPr>
          <p:txBody>
            <a:bodyPr wrap="square" lIns="0" tIns="0" rIns="0" bIns="0" rtlCol="0"/>
            <a:lstStyle/>
            <a:p>
              <a:endParaRPr/>
            </a:p>
          </p:txBody>
        </p:sp>
        <p:sp>
          <p:nvSpPr>
            <p:cNvPr id="55" name="object 55"/>
            <p:cNvSpPr/>
            <p:nvPr/>
          </p:nvSpPr>
          <p:spPr>
            <a:xfrm>
              <a:off x="7428229" y="1697990"/>
              <a:ext cx="21590" cy="97790"/>
            </a:xfrm>
            <a:custGeom>
              <a:avLst/>
              <a:gdLst/>
              <a:ahLst/>
              <a:cxnLst/>
              <a:rect l="l" t="t" r="r" b="b"/>
              <a:pathLst>
                <a:path w="21590" h="97789">
                  <a:moveTo>
                    <a:pt x="0" y="97789"/>
                  </a:moveTo>
                  <a:lnTo>
                    <a:pt x="5695" y="73759"/>
                  </a:lnTo>
                  <a:lnTo>
                    <a:pt x="11271" y="49371"/>
                  </a:lnTo>
                  <a:lnTo>
                    <a:pt x="16609" y="24745"/>
                  </a:lnTo>
                  <a:lnTo>
                    <a:pt x="21590" y="0"/>
                  </a:lnTo>
                </a:path>
              </a:pathLst>
            </a:custGeom>
            <a:ln w="9347">
              <a:solidFill>
                <a:srgbClr val="FF0000"/>
              </a:solidFill>
            </a:ln>
          </p:spPr>
          <p:txBody>
            <a:bodyPr wrap="square" lIns="0" tIns="0" rIns="0" bIns="0" rtlCol="0"/>
            <a:lstStyle/>
            <a:p>
              <a:endParaRPr/>
            </a:p>
          </p:txBody>
        </p:sp>
        <p:sp>
          <p:nvSpPr>
            <p:cNvPr id="56" name="object 56"/>
            <p:cNvSpPr/>
            <p:nvPr/>
          </p:nvSpPr>
          <p:spPr>
            <a:xfrm>
              <a:off x="7456170" y="1560830"/>
              <a:ext cx="17780" cy="100330"/>
            </a:xfrm>
            <a:custGeom>
              <a:avLst/>
              <a:gdLst/>
              <a:ahLst/>
              <a:cxnLst/>
              <a:rect l="l" t="t" r="r" b="b"/>
              <a:pathLst>
                <a:path w="17779" h="100330">
                  <a:moveTo>
                    <a:pt x="0" y="100329"/>
                  </a:moveTo>
                  <a:lnTo>
                    <a:pt x="4742" y="75366"/>
                  </a:lnTo>
                  <a:lnTo>
                    <a:pt x="9366" y="50164"/>
                  </a:lnTo>
                  <a:lnTo>
                    <a:pt x="13751" y="24963"/>
                  </a:lnTo>
                  <a:lnTo>
                    <a:pt x="17780" y="0"/>
                  </a:lnTo>
                </a:path>
              </a:pathLst>
            </a:custGeom>
            <a:ln w="9347">
              <a:solidFill>
                <a:srgbClr val="FF0000"/>
              </a:solidFill>
            </a:ln>
          </p:spPr>
          <p:txBody>
            <a:bodyPr wrap="square" lIns="0" tIns="0" rIns="0" bIns="0" rtlCol="0"/>
            <a:lstStyle/>
            <a:p>
              <a:endParaRPr/>
            </a:p>
          </p:txBody>
        </p:sp>
        <p:sp>
          <p:nvSpPr>
            <p:cNvPr id="57" name="object 57"/>
            <p:cNvSpPr/>
            <p:nvPr/>
          </p:nvSpPr>
          <p:spPr>
            <a:xfrm>
              <a:off x="7479029" y="1423670"/>
              <a:ext cx="12700" cy="100330"/>
            </a:xfrm>
            <a:custGeom>
              <a:avLst/>
              <a:gdLst/>
              <a:ahLst/>
              <a:cxnLst/>
              <a:rect l="l" t="t" r="r" b="b"/>
              <a:pathLst>
                <a:path w="12700" h="100330">
                  <a:moveTo>
                    <a:pt x="0" y="100329"/>
                  </a:moveTo>
                  <a:lnTo>
                    <a:pt x="3591" y="75366"/>
                  </a:lnTo>
                  <a:lnTo>
                    <a:pt x="6826" y="50164"/>
                  </a:lnTo>
                  <a:lnTo>
                    <a:pt x="9822" y="24963"/>
                  </a:lnTo>
                  <a:lnTo>
                    <a:pt x="12700" y="0"/>
                  </a:lnTo>
                </a:path>
              </a:pathLst>
            </a:custGeom>
            <a:ln w="9347">
              <a:solidFill>
                <a:srgbClr val="FF0000"/>
              </a:solidFill>
            </a:ln>
          </p:spPr>
          <p:txBody>
            <a:bodyPr wrap="square" lIns="0" tIns="0" rIns="0" bIns="0" rtlCol="0"/>
            <a:lstStyle/>
            <a:p>
              <a:endParaRPr/>
            </a:p>
          </p:txBody>
        </p:sp>
        <p:pic>
          <p:nvPicPr>
            <p:cNvPr id="58" name="object 58"/>
            <p:cNvPicPr/>
            <p:nvPr/>
          </p:nvPicPr>
          <p:blipFill>
            <a:blip r:embed="rId7" cstate="print"/>
            <a:stretch>
              <a:fillRect/>
            </a:stretch>
          </p:blipFill>
          <p:spPr>
            <a:xfrm>
              <a:off x="7446010" y="1149350"/>
              <a:ext cx="113030" cy="240893"/>
            </a:xfrm>
            <a:prstGeom prst="rect">
              <a:avLst/>
            </a:prstGeom>
          </p:spPr>
        </p:pic>
        <p:sp>
          <p:nvSpPr>
            <p:cNvPr id="59" name="object 59"/>
            <p:cNvSpPr/>
            <p:nvPr/>
          </p:nvSpPr>
          <p:spPr>
            <a:xfrm>
              <a:off x="3971290" y="4202429"/>
              <a:ext cx="215900" cy="149860"/>
            </a:xfrm>
            <a:custGeom>
              <a:avLst/>
              <a:gdLst/>
              <a:ahLst/>
              <a:cxnLst/>
              <a:rect l="l" t="t" r="r" b="b"/>
              <a:pathLst>
                <a:path w="215900" h="149860">
                  <a:moveTo>
                    <a:pt x="130810" y="147320"/>
                  </a:moveTo>
                  <a:lnTo>
                    <a:pt x="86360" y="147320"/>
                  </a:lnTo>
                  <a:lnTo>
                    <a:pt x="96520" y="149860"/>
                  </a:lnTo>
                  <a:lnTo>
                    <a:pt x="119380" y="149860"/>
                  </a:lnTo>
                  <a:lnTo>
                    <a:pt x="125730" y="148590"/>
                  </a:lnTo>
                  <a:lnTo>
                    <a:pt x="130810" y="147320"/>
                  </a:lnTo>
                  <a:close/>
                </a:path>
                <a:path w="215900" h="149860">
                  <a:moveTo>
                    <a:pt x="119380" y="0"/>
                  </a:moveTo>
                  <a:lnTo>
                    <a:pt x="97790" y="0"/>
                  </a:lnTo>
                  <a:lnTo>
                    <a:pt x="91440" y="1270"/>
                  </a:lnTo>
                  <a:lnTo>
                    <a:pt x="86360" y="1270"/>
                  </a:lnTo>
                  <a:lnTo>
                    <a:pt x="60960" y="7620"/>
                  </a:lnTo>
                  <a:lnTo>
                    <a:pt x="55880" y="10160"/>
                  </a:lnTo>
                  <a:lnTo>
                    <a:pt x="50800" y="11430"/>
                  </a:lnTo>
                  <a:lnTo>
                    <a:pt x="46990" y="13970"/>
                  </a:lnTo>
                  <a:lnTo>
                    <a:pt x="41910" y="16510"/>
                  </a:lnTo>
                  <a:lnTo>
                    <a:pt x="38100" y="17780"/>
                  </a:lnTo>
                  <a:lnTo>
                    <a:pt x="34290" y="21590"/>
                  </a:lnTo>
                  <a:lnTo>
                    <a:pt x="19050" y="31750"/>
                  </a:lnTo>
                  <a:lnTo>
                    <a:pt x="16510" y="35560"/>
                  </a:lnTo>
                  <a:lnTo>
                    <a:pt x="13970" y="38100"/>
                  </a:lnTo>
                  <a:lnTo>
                    <a:pt x="8890" y="45720"/>
                  </a:lnTo>
                  <a:lnTo>
                    <a:pt x="7620" y="49530"/>
                  </a:lnTo>
                  <a:lnTo>
                    <a:pt x="5080" y="53340"/>
                  </a:lnTo>
                  <a:lnTo>
                    <a:pt x="3810" y="55880"/>
                  </a:lnTo>
                  <a:lnTo>
                    <a:pt x="1270" y="63500"/>
                  </a:lnTo>
                  <a:lnTo>
                    <a:pt x="1270" y="67310"/>
                  </a:lnTo>
                  <a:lnTo>
                    <a:pt x="0" y="71120"/>
                  </a:lnTo>
                  <a:lnTo>
                    <a:pt x="0" y="78740"/>
                  </a:lnTo>
                  <a:lnTo>
                    <a:pt x="1270" y="82550"/>
                  </a:lnTo>
                  <a:lnTo>
                    <a:pt x="1269" y="86360"/>
                  </a:lnTo>
                  <a:lnTo>
                    <a:pt x="27940" y="125730"/>
                  </a:lnTo>
                  <a:lnTo>
                    <a:pt x="36830" y="130810"/>
                  </a:lnTo>
                  <a:lnTo>
                    <a:pt x="44450" y="135890"/>
                  </a:lnTo>
                  <a:lnTo>
                    <a:pt x="49530" y="137160"/>
                  </a:lnTo>
                  <a:lnTo>
                    <a:pt x="54610" y="139700"/>
                  </a:lnTo>
                  <a:lnTo>
                    <a:pt x="59690" y="140970"/>
                  </a:lnTo>
                  <a:lnTo>
                    <a:pt x="64769" y="143510"/>
                  </a:lnTo>
                  <a:lnTo>
                    <a:pt x="80010" y="147320"/>
                  </a:lnTo>
                  <a:lnTo>
                    <a:pt x="135890" y="147320"/>
                  </a:lnTo>
                  <a:lnTo>
                    <a:pt x="140970" y="146050"/>
                  </a:lnTo>
                  <a:lnTo>
                    <a:pt x="147320" y="144780"/>
                  </a:lnTo>
                  <a:lnTo>
                    <a:pt x="152400" y="143510"/>
                  </a:lnTo>
                  <a:lnTo>
                    <a:pt x="157480" y="140970"/>
                  </a:lnTo>
                  <a:lnTo>
                    <a:pt x="162560" y="139700"/>
                  </a:lnTo>
                  <a:lnTo>
                    <a:pt x="166370" y="137160"/>
                  </a:lnTo>
                  <a:lnTo>
                    <a:pt x="176530" y="132080"/>
                  </a:lnTo>
                  <a:lnTo>
                    <a:pt x="180340" y="129540"/>
                  </a:lnTo>
                  <a:lnTo>
                    <a:pt x="184150" y="128270"/>
                  </a:lnTo>
                  <a:lnTo>
                    <a:pt x="187960" y="124460"/>
                  </a:lnTo>
                  <a:lnTo>
                    <a:pt x="191770" y="121920"/>
                  </a:lnTo>
                  <a:lnTo>
                    <a:pt x="201930" y="111760"/>
                  </a:lnTo>
                  <a:lnTo>
                    <a:pt x="204470" y="107950"/>
                  </a:lnTo>
                  <a:lnTo>
                    <a:pt x="207010" y="105410"/>
                  </a:lnTo>
                  <a:lnTo>
                    <a:pt x="208279" y="101600"/>
                  </a:lnTo>
                  <a:lnTo>
                    <a:pt x="210820" y="97790"/>
                  </a:lnTo>
                  <a:lnTo>
                    <a:pt x="214629" y="86360"/>
                  </a:lnTo>
                  <a:lnTo>
                    <a:pt x="214629" y="82550"/>
                  </a:lnTo>
                  <a:lnTo>
                    <a:pt x="215900" y="78740"/>
                  </a:lnTo>
                  <a:lnTo>
                    <a:pt x="215900" y="71120"/>
                  </a:lnTo>
                  <a:lnTo>
                    <a:pt x="214629" y="67310"/>
                  </a:lnTo>
                  <a:lnTo>
                    <a:pt x="214629" y="63500"/>
                  </a:lnTo>
                  <a:lnTo>
                    <a:pt x="210820" y="52070"/>
                  </a:lnTo>
                  <a:lnTo>
                    <a:pt x="208279" y="48260"/>
                  </a:lnTo>
                  <a:lnTo>
                    <a:pt x="207010" y="44450"/>
                  </a:lnTo>
                  <a:lnTo>
                    <a:pt x="204470" y="40640"/>
                  </a:lnTo>
                  <a:lnTo>
                    <a:pt x="198120" y="34290"/>
                  </a:lnTo>
                  <a:lnTo>
                    <a:pt x="195580" y="30480"/>
                  </a:lnTo>
                  <a:lnTo>
                    <a:pt x="191770" y="27940"/>
                  </a:lnTo>
                  <a:lnTo>
                    <a:pt x="187960" y="24130"/>
                  </a:lnTo>
                  <a:lnTo>
                    <a:pt x="176530" y="16510"/>
                  </a:lnTo>
                  <a:lnTo>
                    <a:pt x="171450" y="13970"/>
                  </a:lnTo>
                  <a:lnTo>
                    <a:pt x="166370" y="12700"/>
                  </a:lnTo>
                  <a:lnTo>
                    <a:pt x="161290" y="10160"/>
                  </a:lnTo>
                  <a:lnTo>
                    <a:pt x="156210" y="8890"/>
                  </a:lnTo>
                  <a:lnTo>
                    <a:pt x="152400" y="6350"/>
                  </a:lnTo>
                  <a:lnTo>
                    <a:pt x="147320" y="5080"/>
                  </a:lnTo>
                  <a:lnTo>
                    <a:pt x="140970" y="3810"/>
                  </a:lnTo>
                  <a:lnTo>
                    <a:pt x="135890" y="2540"/>
                  </a:lnTo>
                  <a:lnTo>
                    <a:pt x="130810" y="2540"/>
                  </a:lnTo>
                  <a:lnTo>
                    <a:pt x="125730" y="1270"/>
                  </a:lnTo>
                  <a:lnTo>
                    <a:pt x="119380" y="0"/>
                  </a:lnTo>
                  <a:close/>
                </a:path>
              </a:pathLst>
            </a:custGeom>
            <a:solidFill>
              <a:srgbClr val="C00000"/>
            </a:solidFill>
          </p:spPr>
          <p:txBody>
            <a:bodyPr wrap="square" lIns="0" tIns="0" rIns="0" bIns="0" rtlCol="0"/>
            <a:lstStyle/>
            <a:p>
              <a:endParaRPr/>
            </a:p>
          </p:txBody>
        </p:sp>
        <p:sp>
          <p:nvSpPr>
            <p:cNvPr id="60" name="object 60"/>
            <p:cNvSpPr/>
            <p:nvPr/>
          </p:nvSpPr>
          <p:spPr>
            <a:xfrm>
              <a:off x="3971290" y="4202429"/>
              <a:ext cx="215900" cy="149860"/>
            </a:xfrm>
            <a:custGeom>
              <a:avLst/>
              <a:gdLst/>
              <a:ahLst/>
              <a:cxnLst/>
              <a:rect l="l" t="t" r="r" b="b"/>
              <a:pathLst>
                <a:path w="215900" h="149860">
                  <a:moveTo>
                    <a:pt x="0" y="74930"/>
                  </a:moveTo>
                  <a:lnTo>
                    <a:pt x="0" y="71120"/>
                  </a:lnTo>
                  <a:lnTo>
                    <a:pt x="1270" y="67310"/>
                  </a:lnTo>
                  <a:lnTo>
                    <a:pt x="1270" y="63500"/>
                  </a:lnTo>
                  <a:lnTo>
                    <a:pt x="2540" y="59690"/>
                  </a:lnTo>
                  <a:lnTo>
                    <a:pt x="3810" y="55880"/>
                  </a:lnTo>
                  <a:lnTo>
                    <a:pt x="5080" y="53340"/>
                  </a:lnTo>
                  <a:lnTo>
                    <a:pt x="7620" y="49530"/>
                  </a:lnTo>
                  <a:lnTo>
                    <a:pt x="8890" y="45720"/>
                  </a:lnTo>
                  <a:lnTo>
                    <a:pt x="11430" y="41910"/>
                  </a:lnTo>
                  <a:lnTo>
                    <a:pt x="13970" y="38100"/>
                  </a:lnTo>
                  <a:lnTo>
                    <a:pt x="16510" y="35560"/>
                  </a:lnTo>
                  <a:lnTo>
                    <a:pt x="19050" y="31750"/>
                  </a:lnTo>
                  <a:lnTo>
                    <a:pt x="22860" y="29210"/>
                  </a:lnTo>
                  <a:lnTo>
                    <a:pt x="26670" y="26670"/>
                  </a:lnTo>
                  <a:lnTo>
                    <a:pt x="30480" y="24130"/>
                  </a:lnTo>
                  <a:lnTo>
                    <a:pt x="34290" y="21590"/>
                  </a:lnTo>
                  <a:lnTo>
                    <a:pt x="38100" y="17780"/>
                  </a:lnTo>
                  <a:lnTo>
                    <a:pt x="41910" y="16510"/>
                  </a:lnTo>
                  <a:lnTo>
                    <a:pt x="46990" y="13970"/>
                  </a:lnTo>
                  <a:lnTo>
                    <a:pt x="50800" y="11430"/>
                  </a:lnTo>
                  <a:lnTo>
                    <a:pt x="55880" y="10160"/>
                  </a:lnTo>
                  <a:lnTo>
                    <a:pt x="60960" y="7620"/>
                  </a:lnTo>
                  <a:lnTo>
                    <a:pt x="66040" y="6350"/>
                  </a:lnTo>
                  <a:lnTo>
                    <a:pt x="71120" y="5080"/>
                  </a:lnTo>
                  <a:lnTo>
                    <a:pt x="76200" y="3810"/>
                  </a:lnTo>
                  <a:lnTo>
                    <a:pt x="81280" y="2540"/>
                  </a:lnTo>
                  <a:lnTo>
                    <a:pt x="86360" y="1270"/>
                  </a:lnTo>
                  <a:lnTo>
                    <a:pt x="91440" y="1270"/>
                  </a:lnTo>
                  <a:lnTo>
                    <a:pt x="97790" y="0"/>
                  </a:lnTo>
                  <a:lnTo>
                    <a:pt x="107950" y="0"/>
                  </a:lnTo>
                  <a:lnTo>
                    <a:pt x="119380" y="0"/>
                  </a:lnTo>
                  <a:lnTo>
                    <a:pt x="125730" y="1270"/>
                  </a:lnTo>
                  <a:lnTo>
                    <a:pt x="130810" y="2540"/>
                  </a:lnTo>
                  <a:lnTo>
                    <a:pt x="135890" y="2540"/>
                  </a:lnTo>
                  <a:lnTo>
                    <a:pt x="140970" y="3810"/>
                  </a:lnTo>
                  <a:lnTo>
                    <a:pt x="147320" y="5080"/>
                  </a:lnTo>
                  <a:lnTo>
                    <a:pt x="152400" y="6350"/>
                  </a:lnTo>
                  <a:lnTo>
                    <a:pt x="156210" y="8890"/>
                  </a:lnTo>
                  <a:lnTo>
                    <a:pt x="161290" y="10160"/>
                  </a:lnTo>
                  <a:lnTo>
                    <a:pt x="166370" y="12700"/>
                  </a:lnTo>
                  <a:lnTo>
                    <a:pt x="171450" y="13970"/>
                  </a:lnTo>
                  <a:lnTo>
                    <a:pt x="176530" y="16510"/>
                  </a:lnTo>
                  <a:lnTo>
                    <a:pt x="180340" y="19050"/>
                  </a:lnTo>
                  <a:lnTo>
                    <a:pt x="184150" y="21590"/>
                  </a:lnTo>
                  <a:lnTo>
                    <a:pt x="187960" y="24130"/>
                  </a:lnTo>
                  <a:lnTo>
                    <a:pt x="191770" y="27940"/>
                  </a:lnTo>
                  <a:lnTo>
                    <a:pt x="195580" y="30480"/>
                  </a:lnTo>
                  <a:lnTo>
                    <a:pt x="198120" y="34290"/>
                  </a:lnTo>
                  <a:lnTo>
                    <a:pt x="200660" y="36830"/>
                  </a:lnTo>
                  <a:lnTo>
                    <a:pt x="204470" y="40640"/>
                  </a:lnTo>
                  <a:lnTo>
                    <a:pt x="207010" y="44450"/>
                  </a:lnTo>
                  <a:lnTo>
                    <a:pt x="208279" y="48260"/>
                  </a:lnTo>
                  <a:lnTo>
                    <a:pt x="210820" y="52070"/>
                  </a:lnTo>
                  <a:lnTo>
                    <a:pt x="212090" y="55880"/>
                  </a:lnTo>
                  <a:lnTo>
                    <a:pt x="213360" y="59690"/>
                  </a:lnTo>
                  <a:lnTo>
                    <a:pt x="214629" y="63500"/>
                  </a:lnTo>
                  <a:lnTo>
                    <a:pt x="214629" y="67310"/>
                  </a:lnTo>
                  <a:lnTo>
                    <a:pt x="215900" y="71120"/>
                  </a:lnTo>
                  <a:lnTo>
                    <a:pt x="215900" y="74930"/>
                  </a:lnTo>
                  <a:lnTo>
                    <a:pt x="215900" y="78740"/>
                  </a:lnTo>
                  <a:lnTo>
                    <a:pt x="214629" y="82550"/>
                  </a:lnTo>
                  <a:lnTo>
                    <a:pt x="214629" y="86360"/>
                  </a:lnTo>
                  <a:lnTo>
                    <a:pt x="213360" y="90170"/>
                  </a:lnTo>
                  <a:lnTo>
                    <a:pt x="212090" y="93980"/>
                  </a:lnTo>
                  <a:lnTo>
                    <a:pt x="210820" y="97790"/>
                  </a:lnTo>
                  <a:lnTo>
                    <a:pt x="208279" y="101600"/>
                  </a:lnTo>
                  <a:lnTo>
                    <a:pt x="207010" y="105410"/>
                  </a:lnTo>
                  <a:lnTo>
                    <a:pt x="204470" y="107950"/>
                  </a:lnTo>
                  <a:lnTo>
                    <a:pt x="201930" y="111760"/>
                  </a:lnTo>
                  <a:lnTo>
                    <a:pt x="198120" y="115570"/>
                  </a:lnTo>
                  <a:lnTo>
                    <a:pt x="195580" y="118110"/>
                  </a:lnTo>
                  <a:lnTo>
                    <a:pt x="191770" y="121920"/>
                  </a:lnTo>
                  <a:lnTo>
                    <a:pt x="187960" y="124460"/>
                  </a:lnTo>
                  <a:lnTo>
                    <a:pt x="184150" y="128270"/>
                  </a:lnTo>
                  <a:lnTo>
                    <a:pt x="180340" y="129540"/>
                  </a:lnTo>
                  <a:lnTo>
                    <a:pt x="176530" y="132080"/>
                  </a:lnTo>
                  <a:lnTo>
                    <a:pt x="171450" y="134620"/>
                  </a:lnTo>
                  <a:lnTo>
                    <a:pt x="166370" y="137160"/>
                  </a:lnTo>
                  <a:lnTo>
                    <a:pt x="162560" y="139700"/>
                  </a:lnTo>
                  <a:lnTo>
                    <a:pt x="157480" y="140970"/>
                  </a:lnTo>
                  <a:lnTo>
                    <a:pt x="152400" y="143510"/>
                  </a:lnTo>
                  <a:lnTo>
                    <a:pt x="147320" y="144780"/>
                  </a:lnTo>
                  <a:lnTo>
                    <a:pt x="140970" y="146050"/>
                  </a:lnTo>
                  <a:lnTo>
                    <a:pt x="135890" y="147320"/>
                  </a:lnTo>
                  <a:lnTo>
                    <a:pt x="130810" y="147320"/>
                  </a:lnTo>
                  <a:lnTo>
                    <a:pt x="125730" y="148590"/>
                  </a:lnTo>
                  <a:lnTo>
                    <a:pt x="119380" y="149860"/>
                  </a:lnTo>
                  <a:lnTo>
                    <a:pt x="96520" y="149860"/>
                  </a:lnTo>
                  <a:lnTo>
                    <a:pt x="91440" y="148590"/>
                  </a:lnTo>
                  <a:lnTo>
                    <a:pt x="86360" y="147320"/>
                  </a:lnTo>
                  <a:lnTo>
                    <a:pt x="80010" y="147320"/>
                  </a:lnTo>
                  <a:lnTo>
                    <a:pt x="74930" y="146050"/>
                  </a:lnTo>
                  <a:lnTo>
                    <a:pt x="69850" y="144780"/>
                  </a:lnTo>
                  <a:lnTo>
                    <a:pt x="64769" y="143510"/>
                  </a:lnTo>
                  <a:lnTo>
                    <a:pt x="59690" y="140970"/>
                  </a:lnTo>
                  <a:lnTo>
                    <a:pt x="54610" y="139700"/>
                  </a:lnTo>
                  <a:lnTo>
                    <a:pt x="49530" y="137160"/>
                  </a:lnTo>
                  <a:lnTo>
                    <a:pt x="44450" y="135890"/>
                  </a:lnTo>
                  <a:lnTo>
                    <a:pt x="40640" y="133350"/>
                  </a:lnTo>
                  <a:lnTo>
                    <a:pt x="36830" y="130810"/>
                  </a:lnTo>
                  <a:lnTo>
                    <a:pt x="31750" y="128270"/>
                  </a:lnTo>
                  <a:lnTo>
                    <a:pt x="27940" y="125730"/>
                  </a:lnTo>
                  <a:lnTo>
                    <a:pt x="24130" y="121920"/>
                  </a:lnTo>
                  <a:lnTo>
                    <a:pt x="21590" y="119380"/>
                  </a:lnTo>
                  <a:lnTo>
                    <a:pt x="17780" y="115570"/>
                  </a:lnTo>
                  <a:lnTo>
                    <a:pt x="15240" y="113030"/>
                  </a:lnTo>
                  <a:lnTo>
                    <a:pt x="12700" y="109220"/>
                  </a:lnTo>
                  <a:lnTo>
                    <a:pt x="10160" y="105410"/>
                  </a:lnTo>
                  <a:lnTo>
                    <a:pt x="7620" y="101600"/>
                  </a:lnTo>
                  <a:lnTo>
                    <a:pt x="5080" y="97790"/>
                  </a:lnTo>
                  <a:lnTo>
                    <a:pt x="3810" y="93980"/>
                  </a:lnTo>
                  <a:lnTo>
                    <a:pt x="2540" y="90170"/>
                  </a:lnTo>
                  <a:lnTo>
                    <a:pt x="1270" y="86360"/>
                  </a:lnTo>
                  <a:lnTo>
                    <a:pt x="1270" y="82550"/>
                  </a:lnTo>
                  <a:lnTo>
                    <a:pt x="0" y="78740"/>
                  </a:lnTo>
                  <a:lnTo>
                    <a:pt x="0" y="74930"/>
                  </a:lnTo>
                  <a:close/>
                </a:path>
              </a:pathLst>
            </a:custGeom>
            <a:ln w="38100">
              <a:solidFill>
                <a:srgbClr val="FFFFFF"/>
              </a:solidFill>
            </a:ln>
          </p:spPr>
          <p:txBody>
            <a:bodyPr wrap="square" lIns="0" tIns="0" rIns="0" bIns="0" rtlCol="0"/>
            <a:lstStyle/>
            <a:p>
              <a:endParaRPr/>
            </a:p>
          </p:txBody>
        </p:sp>
        <p:sp>
          <p:nvSpPr>
            <p:cNvPr id="61" name="object 61"/>
            <p:cNvSpPr/>
            <p:nvPr/>
          </p:nvSpPr>
          <p:spPr>
            <a:xfrm>
              <a:off x="3952240" y="4183379"/>
              <a:ext cx="255270" cy="187960"/>
            </a:xfrm>
            <a:custGeom>
              <a:avLst/>
              <a:gdLst/>
              <a:ahLst/>
              <a:cxnLst/>
              <a:rect l="l" t="t" r="r" b="b"/>
              <a:pathLst>
                <a:path w="255270" h="187960">
                  <a:moveTo>
                    <a:pt x="38100" y="19050"/>
                  </a:moveTo>
                  <a:lnTo>
                    <a:pt x="32512" y="5588"/>
                  </a:lnTo>
                  <a:lnTo>
                    <a:pt x="19050" y="0"/>
                  </a:lnTo>
                  <a:lnTo>
                    <a:pt x="5575" y="5588"/>
                  </a:lnTo>
                  <a:lnTo>
                    <a:pt x="0" y="19050"/>
                  </a:lnTo>
                  <a:lnTo>
                    <a:pt x="5575" y="32524"/>
                  </a:lnTo>
                  <a:lnTo>
                    <a:pt x="19050" y="38100"/>
                  </a:lnTo>
                  <a:lnTo>
                    <a:pt x="32512" y="32524"/>
                  </a:lnTo>
                  <a:lnTo>
                    <a:pt x="38100" y="19050"/>
                  </a:lnTo>
                  <a:close/>
                </a:path>
                <a:path w="255270" h="187960">
                  <a:moveTo>
                    <a:pt x="255270" y="168910"/>
                  </a:moveTo>
                  <a:lnTo>
                    <a:pt x="249682" y="155448"/>
                  </a:lnTo>
                  <a:lnTo>
                    <a:pt x="236220" y="149860"/>
                  </a:lnTo>
                  <a:lnTo>
                    <a:pt x="222745" y="155448"/>
                  </a:lnTo>
                  <a:lnTo>
                    <a:pt x="217170" y="168910"/>
                  </a:lnTo>
                  <a:lnTo>
                    <a:pt x="222745" y="182384"/>
                  </a:lnTo>
                  <a:lnTo>
                    <a:pt x="236220" y="187960"/>
                  </a:lnTo>
                  <a:lnTo>
                    <a:pt x="249682" y="182384"/>
                  </a:lnTo>
                  <a:lnTo>
                    <a:pt x="255270" y="168910"/>
                  </a:lnTo>
                  <a:close/>
                </a:path>
              </a:pathLst>
            </a:custGeom>
            <a:solidFill>
              <a:srgbClr val="FFFFFF"/>
            </a:solidFill>
          </p:spPr>
          <p:txBody>
            <a:bodyPr wrap="square" lIns="0" tIns="0" rIns="0" bIns="0" rtlCol="0"/>
            <a:lstStyle/>
            <a:p>
              <a:endParaRPr/>
            </a:p>
          </p:txBody>
        </p:sp>
        <p:sp>
          <p:nvSpPr>
            <p:cNvPr id="62" name="object 62"/>
            <p:cNvSpPr/>
            <p:nvPr/>
          </p:nvSpPr>
          <p:spPr>
            <a:xfrm>
              <a:off x="4284980" y="4144010"/>
              <a:ext cx="1852930" cy="250190"/>
            </a:xfrm>
            <a:custGeom>
              <a:avLst/>
              <a:gdLst/>
              <a:ahLst/>
              <a:cxnLst/>
              <a:rect l="l" t="t" r="r" b="b"/>
              <a:pathLst>
                <a:path w="1852929" h="250189">
                  <a:moveTo>
                    <a:pt x="1852930" y="0"/>
                  </a:moveTo>
                  <a:lnTo>
                    <a:pt x="0" y="0"/>
                  </a:lnTo>
                  <a:lnTo>
                    <a:pt x="0" y="250189"/>
                  </a:lnTo>
                  <a:lnTo>
                    <a:pt x="925830" y="250189"/>
                  </a:lnTo>
                  <a:lnTo>
                    <a:pt x="1852930" y="250189"/>
                  </a:lnTo>
                  <a:lnTo>
                    <a:pt x="1852930" y="0"/>
                  </a:lnTo>
                  <a:close/>
                </a:path>
              </a:pathLst>
            </a:custGeom>
            <a:solidFill>
              <a:srgbClr val="C00000"/>
            </a:solidFill>
          </p:spPr>
          <p:txBody>
            <a:bodyPr wrap="square" lIns="0" tIns="0" rIns="0" bIns="0" rtlCol="0"/>
            <a:lstStyle/>
            <a:p>
              <a:endParaRPr/>
            </a:p>
          </p:txBody>
        </p:sp>
      </p:grpSp>
      <p:sp>
        <p:nvSpPr>
          <p:cNvPr id="63" name="object 63"/>
          <p:cNvSpPr txBox="1"/>
          <p:nvPr/>
        </p:nvSpPr>
        <p:spPr>
          <a:xfrm>
            <a:off x="4284979" y="4144009"/>
            <a:ext cx="1852930" cy="250190"/>
          </a:xfrm>
          <a:prstGeom prst="rect">
            <a:avLst/>
          </a:prstGeom>
          <a:ln w="38100">
            <a:solidFill>
              <a:srgbClr val="FFFFFF"/>
            </a:solidFill>
          </a:ln>
        </p:spPr>
        <p:txBody>
          <a:bodyPr vert="horz" wrap="square" lIns="0" tIns="44450" rIns="0" bIns="0" rtlCol="0">
            <a:spAutoFit/>
          </a:bodyPr>
          <a:lstStyle/>
          <a:p>
            <a:pPr marL="88900">
              <a:lnSpc>
                <a:spcPct val="100000"/>
              </a:lnSpc>
              <a:spcBef>
                <a:spcPts val="350"/>
              </a:spcBef>
            </a:pPr>
            <a:r>
              <a:rPr sz="1050" spc="50" dirty="0">
                <a:solidFill>
                  <a:srgbClr val="FFFFFF"/>
                </a:solidFill>
                <a:latin typeface="Arial"/>
                <a:cs typeface="Arial"/>
              </a:rPr>
              <a:t>Username</a:t>
            </a:r>
            <a:r>
              <a:rPr sz="1050" spc="55" dirty="0">
                <a:solidFill>
                  <a:srgbClr val="FFFFFF"/>
                </a:solidFill>
                <a:latin typeface="Arial"/>
                <a:cs typeface="Arial"/>
              </a:rPr>
              <a:t> </a:t>
            </a:r>
            <a:r>
              <a:rPr sz="1050" spc="65" dirty="0">
                <a:solidFill>
                  <a:srgbClr val="FFFFFF"/>
                </a:solidFill>
                <a:latin typeface="Arial"/>
                <a:cs typeface="Arial"/>
              </a:rPr>
              <a:t>/</a:t>
            </a:r>
            <a:r>
              <a:rPr sz="1050" spc="40" dirty="0">
                <a:solidFill>
                  <a:srgbClr val="FFFFFF"/>
                </a:solidFill>
                <a:latin typeface="Arial"/>
                <a:cs typeface="Arial"/>
              </a:rPr>
              <a:t> </a:t>
            </a:r>
            <a:r>
              <a:rPr sz="1050" spc="-10" dirty="0">
                <a:solidFill>
                  <a:srgbClr val="FFFFFF"/>
                </a:solidFill>
                <a:latin typeface="Arial"/>
                <a:cs typeface="Arial"/>
              </a:rPr>
              <a:t>Password</a:t>
            </a:r>
            <a:endParaRPr sz="1050">
              <a:latin typeface="Arial"/>
              <a:cs typeface="Arial"/>
            </a:endParaRPr>
          </a:p>
        </p:txBody>
      </p:sp>
      <p:grpSp>
        <p:nvGrpSpPr>
          <p:cNvPr id="64" name="object 64"/>
          <p:cNvGrpSpPr/>
          <p:nvPr/>
        </p:nvGrpSpPr>
        <p:grpSpPr>
          <a:xfrm>
            <a:off x="3232150" y="4710429"/>
            <a:ext cx="2924810" cy="288290"/>
            <a:chOff x="3232150" y="4710429"/>
            <a:chExt cx="2924810" cy="288290"/>
          </a:xfrm>
        </p:grpSpPr>
        <p:sp>
          <p:nvSpPr>
            <p:cNvPr id="65" name="object 65"/>
            <p:cNvSpPr/>
            <p:nvPr/>
          </p:nvSpPr>
          <p:spPr>
            <a:xfrm>
              <a:off x="3251200" y="4822189"/>
              <a:ext cx="260350" cy="149860"/>
            </a:xfrm>
            <a:custGeom>
              <a:avLst/>
              <a:gdLst/>
              <a:ahLst/>
              <a:cxnLst/>
              <a:rect l="l" t="t" r="r" b="b"/>
              <a:pathLst>
                <a:path w="260350" h="149860">
                  <a:moveTo>
                    <a:pt x="149860" y="148590"/>
                  </a:moveTo>
                  <a:lnTo>
                    <a:pt x="110490" y="148590"/>
                  </a:lnTo>
                  <a:lnTo>
                    <a:pt x="116840" y="149860"/>
                  </a:lnTo>
                  <a:lnTo>
                    <a:pt x="143510" y="149860"/>
                  </a:lnTo>
                  <a:lnTo>
                    <a:pt x="149860" y="148590"/>
                  </a:lnTo>
                  <a:close/>
                </a:path>
                <a:path w="260350" h="149860">
                  <a:moveTo>
                    <a:pt x="149860" y="1270"/>
                  </a:moveTo>
                  <a:lnTo>
                    <a:pt x="104140" y="1270"/>
                  </a:lnTo>
                  <a:lnTo>
                    <a:pt x="78740" y="6350"/>
                  </a:lnTo>
                  <a:lnTo>
                    <a:pt x="73660" y="7620"/>
                  </a:lnTo>
                  <a:lnTo>
                    <a:pt x="67310" y="10160"/>
                  </a:lnTo>
                  <a:lnTo>
                    <a:pt x="60960" y="11430"/>
                  </a:lnTo>
                  <a:lnTo>
                    <a:pt x="50800" y="16510"/>
                  </a:lnTo>
                  <a:lnTo>
                    <a:pt x="45720" y="17780"/>
                  </a:lnTo>
                  <a:lnTo>
                    <a:pt x="40640" y="21590"/>
                  </a:lnTo>
                  <a:lnTo>
                    <a:pt x="35560" y="24130"/>
                  </a:lnTo>
                  <a:lnTo>
                    <a:pt x="27940" y="29210"/>
                  </a:lnTo>
                  <a:lnTo>
                    <a:pt x="24130" y="33020"/>
                  </a:lnTo>
                  <a:lnTo>
                    <a:pt x="20320" y="35560"/>
                  </a:lnTo>
                  <a:lnTo>
                    <a:pt x="13970" y="41910"/>
                  </a:lnTo>
                  <a:lnTo>
                    <a:pt x="6350" y="53340"/>
                  </a:lnTo>
                  <a:lnTo>
                    <a:pt x="5080" y="57150"/>
                  </a:lnTo>
                  <a:lnTo>
                    <a:pt x="3810" y="59690"/>
                  </a:lnTo>
                  <a:lnTo>
                    <a:pt x="1270" y="67310"/>
                  </a:lnTo>
                  <a:lnTo>
                    <a:pt x="1270" y="74930"/>
                  </a:lnTo>
                  <a:lnTo>
                    <a:pt x="0" y="74930"/>
                  </a:lnTo>
                  <a:lnTo>
                    <a:pt x="1270" y="78740"/>
                  </a:lnTo>
                  <a:lnTo>
                    <a:pt x="1270" y="82550"/>
                  </a:lnTo>
                  <a:lnTo>
                    <a:pt x="3810" y="90170"/>
                  </a:lnTo>
                  <a:lnTo>
                    <a:pt x="5080" y="95250"/>
                  </a:lnTo>
                  <a:lnTo>
                    <a:pt x="6350" y="97790"/>
                  </a:lnTo>
                  <a:lnTo>
                    <a:pt x="11430" y="105410"/>
                  </a:lnTo>
                  <a:lnTo>
                    <a:pt x="15240" y="109220"/>
                  </a:lnTo>
                  <a:lnTo>
                    <a:pt x="17780" y="113030"/>
                  </a:lnTo>
                  <a:lnTo>
                    <a:pt x="21590" y="115570"/>
                  </a:lnTo>
                  <a:lnTo>
                    <a:pt x="25400" y="119380"/>
                  </a:lnTo>
                  <a:lnTo>
                    <a:pt x="29210" y="121920"/>
                  </a:lnTo>
                  <a:lnTo>
                    <a:pt x="66040" y="139700"/>
                  </a:lnTo>
                  <a:lnTo>
                    <a:pt x="71120" y="140970"/>
                  </a:lnTo>
                  <a:lnTo>
                    <a:pt x="77470" y="143510"/>
                  </a:lnTo>
                  <a:lnTo>
                    <a:pt x="102870" y="148590"/>
                  </a:lnTo>
                  <a:lnTo>
                    <a:pt x="157480" y="148590"/>
                  </a:lnTo>
                  <a:lnTo>
                    <a:pt x="182880" y="143510"/>
                  </a:lnTo>
                  <a:lnTo>
                    <a:pt x="189230" y="140970"/>
                  </a:lnTo>
                  <a:lnTo>
                    <a:pt x="195580" y="139700"/>
                  </a:lnTo>
                  <a:lnTo>
                    <a:pt x="200660" y="137160"/>
                  </a:lnTo>
                  <a:lnTo>
                    <a:pt x="207010" y="135890"/>
                  </a:lnTo>
                  <a:lnTo>
                    <a:pt x="222250" y="128270"/>
                  </a:lnTo>
                  <a:lnTo>
                    <a:pt x="227330" y="124460"/>
                  </a:lnTo>
                  <a:lnTo>
                    <a:pt x="234950" y="119380"/>
                  </a:lnTo>
                  <a:lnTo>
                    <a:pt x="242570" y="111760"/>
                  </a:lnTo>
                  <a:lnTo>
                    <a:pt x="246380" y="109220"/>
                  </a:lnTo>
                  <a:lnTo>
                    <a:pt x="254000" y="97790"/>
                  </a:lnTo>
                  <a:lnTo>
                    <a:pt x="260350" y="78740"/>
                  </a:lnTo>
                  <a:lnTo>
                    <a:pt x="260350" y="74930"/>
                  </a:lnTo>
                  <a:lnTo>
                    <a:pt x="259080" y="71120"/>
                  </a:lnTo>
                  <a:lnTo>
                    <a:pt x="259080" y="67310"/>
                  </a:lnTo>
                  <a:lnTo>
                    <a:pt x="254000" y="52070"/>
                  </a:lnTo>
                  <a:lnTo>
                    <a:pt x="248920" y="44450"/>
                  </a:lnTo>
                  <a:lnTo>
                    <a:pt x="245110" y="40640"/>
                  </a:lnTo>
                  <a:lnTo>
                    <a:pt x="242570" y="36830"/>
                  </a:lnTo>
                  <a:lnTo>
                    <a:pt x="238760" y="34290"/>
                  </a:lnTo>
                  <a:lnTo>
                    <a:pt x="234950" y="30480"/>
                  </a:lnTo>
                  <a:lnTo>
                    <a:pt x="231140" y="27940"/>
                  </a:lnTo>
                  <a:lnTo>
                    <a:pt x="226060" y="25400"/>
                  </a:lnTo>
                  <a:lnTo>
                    <a:pt x="222250" y="22860"/>
                  </a:lnTo>
                  <a:lnTo>
                    <a:pt x="217170" y="19050"/>
                  </a:lnTo>
                  <a:lnTo>
                    <a:pt x="212090" y="16510"/>
                  </a:lnTo>
                  <a:lnTo>
                    <a:pt x="205740" y="13970"/>
                  </a:lnTo>
                  <a:lnTo>
                    <a:pt x="200660" y="12700"/>
                  </a:lnTo>
                  <a:lnTo>
                    <a:pt x="195580" y="10160"/>
                  </a:lnTo>
                  <a:lnTo>
                    <a:pt x="189230" y="8890"/>
                  </a:lnTo>
                  <a:lnTo>
                    <a:pt x="182880" y="6350"/>
                  </a:lnTo>
                  <a:lnTo>
                    <a:pt x="163830" y="2540"/>
                  </a:lnTo>
                  <a:lnTo>
                    <a:pt x="157480" y="2540"/>
                  </a:lnTo>
                  <a:lnTo>
                    <a:pt x="149860" y="1270"/>
                  </a:lnTo>
                  <a:close/>
                </a:path>
                <a:path w="260350" h="149860">
                  <a:moveTo>
                    <a:pt x="137160" y="0"/>
                  </a:moveTo>
                  <a:lnTo>
                    <a:pt x="123190" y="0"/>
                  </a:lnTo>
                  <a:lnTo>
                    <a:pt x="116840" y="1270"/>
                  </a:lnTo>
                  <a:lnTo>
                    <a:pt x="143510" y="1270"/>
                  </a:lnTo>
                  <a:lnTo>
                    <a:pt x="137160" y="0"/>
                  </a:lnTo>
                  <a:close/>
                </a:path>
              </a:pathLst>
            </a:custGeom>
            <a:solidFill>
              <a:srgbClr val="C00000"/>
            </a:solidFill>
          </p:spPr>
          <p:txBody>
            <a:bodyPr wrap="square" lIns="0" tIns="0" rIns="0" bIns="0" rtlCol="0"/>
            <a:lstStyle/>
            <a:p>
              <a:endParaRPr/>
            </a:p>
          </p:txBody>
        </p:sp>
        <p:sp>
          <p:nvSpPr>
            <p:cNvPr id="66" name="object 66"/>
            <p:cNvSpPr/>
            <p:nvPr/>
          </p:nvSpPr>
          <p:spPr>
            <a:xfrm>
              <a:off x="3251200" y="4822189"/>
              <a:ext cx="260350" cy="149860"/>
            </a:xfrm>
            <a:custGeom>
              <a:avLst/>
              <a:gdLst/>
              <a:ahLst/>
              <a:cxnLst/>
              <a:rect l="l" t="t" r="r" b="b"/>
              <a:pathLst>
                <a:path w="260350" h="149860">
                  <a:moveTo>
                    <a:pt x="1270" y="74930"/>
                  </a:moveTo>
                  <a:lnTo>
                    <a:pt x="1270" y="71120"/>
                  </a:lnTo>
                  <a:lnTo>
                    <a:pt x="1270" y="67310"/>
                  </a:lnTo>
                  <a:lnTo>
                    <a:pt x="2540" y="63500"/>
                  </a:lnTo>
                  <a:lnTo>
                    <a:pt x="3810" y="59690"/>
                  </a:lnTo>
                  <a:lnTo>
                    <a:pt x="5080" y="57150"/>
                  </a:lnTo>
                  <a:lnTo>
                    <a:pt x="6350" y="53340"/>
                  </a:lnTo>
                  <a:lnTo>
                    <a:pt x="8890" y="49530"/>
                  </a:lnTo>
                  <a:lnTo>
                    <a:pt x="11430" y="45720"/>
                  </a:lnTo>
                  <a:lnTo>
                    <a:pt x="13970" y="41910"/>
                  </a:lnTo>
                  <a:lnTo>
                    <a:pt x="16510" y="39370"/>
                  </a:lnTo>
                  <a:lnTo>
                    <a:pt x="20320" y="35560"/>
                  </a:lnTo>
                  <a:lnTo>
                    <a:pt x="24130" y="33020"/>
                  </a:lnTo>
                  <a:lnTo>
                    <a:pt x="27940" y="29210"/>
                  </a:lnTo>
                  <a:lnTo>
                    <a:pt x="31750" y="26670"/>
                  </a:lnTo>
                  <a:lnTo>
                    <a:pt x="35560" y="24130"/>
                  </a:lnTo>
                  <a:lnTo>
                    <a:pt x="40640" y="21590"/>
                  </a:lnTo>
                  <a:lnTo>
                    <a:pt x="45720" y="17780"/>
                  </a:lnTo>
                  <a:lnTo>
                    <a:pt x="50800" y="16510"/>
                  </a:lnTo>
                  <a:lnTo>
                    <a:pt x="55880" y="13970"/>
                  </a:lnTo>
                  <a:lnTo>
                    <a:pt x="60960" y="11430"/>
                  </a:lnTo>
                  <a:lnTo>
                    <a:pt x="67310" y="10160"/>
                  </a:lnTo>
                  <a:lnTo>
                    <a:pt x="73660" y="7620"/>
                  </a:lnTo>
                  <a:lnTo>
                    <a:pt x="78740" y="6350"/>
                  </a:lnTo>
                  <a:lnTo>
                    <a:pt x="85090" y="5080"/>
                  </a:lnTo>
                  <a:lnTo>
                    <a:pt x="91440" y="3810"/>
                  </a:lnTo>
                  <a:lnTo>
                    <a:pt x="97790" y="2540"/>
                  </a:lnTo>
                  <a:lnTo>
                    <a:pt x="104140" y="1270"/>
                  </a:lnTo>
                  <a:lnTo>
                    <a:pt x="110490" y="1270"/>
                  </a:lnTo>
                  <a:lnTo>
                    <a:pt x="116840" y="1270"/>
                  </a:lnTo>
                  <a:lnTo>
                    <a:pt x="123190" y="0"/>
                  </a:lnTo>
                  <a:lnTo>
                    <a:pt x="130810" y="0"/>
                  </a:lnTo>
                  <a:lnTo>
                    <a:pt x="137160" y="0"/>
                  </a:lnTo>
                  <a:lnTo>
                    <a:pt x="143510" y="1270"/>
                  </a:lnTo>
                  <a:lnTo>
                    <a:pt x="149860" y="1270"/>
                  </a:lnTo>
                  <a:lnTo>
                    <a:pt x="157480" y="2540"/>
                  </a:lnTo>
                  <a:lnTo>
                    <a:pt x="163830" y="2540"/>
                  </a:lnTo>
                  <a:lnTo>
                    <a:pt x="170180" y="3810"/>
                  </a:lnTo>
                  <a:lnTo>
                    <a:pt x="176530" y="5080"/>
                  </a:lnTo>
                  <a:lnTo>
                    <a:pt x="182880" y="6350"/>
                  </a:lnTo>
                  <a:lnTo>
                    <a:pt x="189230" y="8890"/>
                  </a:lnTo>
                  <a:lnTo>
                    <a:pt x="195580" y="10160"/>
                  </a:lnTo>
                  <a:lnTo>
                    <a:pt x="200660" y="12700"/>
                  </a:lnTo>
                  <a:lnTo>
                    <a:pt x="205740" y="13970"/>
                  </a:lnTo>
                  <a:lnTo>
                    <a:pt x="212090" y="16510"/>
                  </a:lnTo>
                  <a:lnTo>
                    <a:pt x="217170" y="19050"/>
                  </a:lnTo>
                  <a:lnTo>
                    <a:pt x="222250" y="22860"/>
                  </a:lnTo>
                  <a:lnTo>
                    <a:pt x="226060" y="25400"/>
                  </a:lnTo>
                  <a:lnTo>
                    <a:pt x="231140" y="27940"/>
                  </a:lnTo>
                  <a:lnTo>
                    <a:pt x="234950" y="30480"/>
                  </a:lnTo>
                  <a:lnTo>
                    <a:pt x="238760" y="34290"/>
                  </a:lnTo>
                  <a:lnTo>
                    <a:pt x="242570" y="36830"/>
                  </a:lnTo>
                  <a:lnTo>
                    <a:pt x="245110" y="40640"/>
                  </a:lnTo>
                  <a:lnTo>
                    <a:pt x="248920" y="44450"/>
                  </a:lnTo>
                  <a:lnTo>
                    <a:pt x="251460" y="48260"/>
                  </a:lnTo>
                  <a:lnTo>
                    <a:pt x="254000" y="52070"/>
                  </a:lnTo>
                  <a:lnTo>
                    <a:pt x="255270" y="55880"/>
                  </a:lnTo>
                  <a:lnTo>
                    <a:pt x="256540" y="59690"/>
                  </a:lnTo>
                  <a:lnTo>
                    <a:pt x="257810" y="63500"/>
                  </a:lnTo>
                  <a:lnTo>
                    <a:pt x="259080" y="67310"/>
                  </a:lnTo>
                  <a:lnTo>
                    <a:pt x="259080" y="71120"/>
                  </a:lnTo>
                  <a:lnTo>
                    <a:pt x="260350" y="74930"/>
                  </a:lnTo>
                  <a:lnTo>
                    <a:pt x="260350" y="78740"/>
                  </a:lnTo>
                  <a:lnTo>
                    <a:pt x="259080" y="82550"/>
                  </a:lnTo>
                  <a:lnTo>
                    <a:pt x="257810" y="86360"/>
                  </a:lnTo>
                  <a:lnTo>
                    <a:pt x="256540" y="90170"/>
                  </a:lnTo>
                  <a:lnTo>
                    <a:pt x="255270" y="93980"/>
                  </a:lnTo>
                  <a:lnTo>
                    <a:pt x="254000" y="97790"/>
                  </a:lnTo>
                  <a:lnTo>
                    <a:pt x="251460" y="101600"/>
                  </a:lnTo>
                  <a:lnTo>
                    <a:pt x="248920" y="105410"/>
                  </a:lnTo>
                  <a:lnTo>
                    <a:pt x="246380" y="109220"/>
                  </a:lnTo>
                  <a:lnTo>
                    <a:pt x="242570" y="111760"/>
                  </a:lnTo>
                  <a:lnTo>
                    <a:pt x="238760" y="115570"/>
                  </a:lnTo>
                  <a:lnTo>
                    <a:pt x="234950" y="119380"/>
                  </a:lnTo>
                  <a:lnTo>
                    <a:pt x="231140" y="121920"/>
                  </a:lnTo>
                  <a:lnTo>
                    <a:pt x="227330" y="124460"/>
                  </a:lnTo>
                  <a:lnTo>
                    <a:pt x="222250" y="128270"/>
                  </a:lnTo>
                  <a:lnTo>
                    <a:pt x="217170" y="130810"/>
                  </a:lnTo>
                  <a:lnTo>
                    <a:pt x="212090" y="133350"/>
                  </a:lnTo>
                  <a:lnTo>
                    <a:pt x="207010" y="135890"/>
                  </a:lnTo>
                  <a:lnTo>
                    <a:pt x="200660" y="137160"/>
                  </a:lnTo>
                  <a:lnTo>
                    <a:pt x="195580" y="139700"/>
                  </a:lnTo>
                  <a:lnTo>
                    <a:pt x="189230" y="140970"/>
                  </a:lnTo>
                  <a:lnTo>
                    <a:pt x="182880" y="143510"/>
                  </a:lnTo>
                  <a:lnTo>
                    <a:pt x="176530" y="144780"/>
                  </a:lnTo>
                  <a:lnTo>
                    <a:pt x="170180" y="146050"/>
                  </a:lnTo>
                  <a:lnTo>
                    <a:pt x="163830" y="147320"/>
                  </a:lnTo>
                  <a:lnTo>
                    <a:pt x="157480" y="148590"/>
                  </a:lnTo>
                  <a:lnTo>
                    <a:pt x="149860" y="148590"/>
                  </a:lnTo>
                  <a:lnTo>
                    <a:pt x="143510" y="149860"/>
                  </a:lnTo>
                  <a:lnTo>
                    <a:pt x="137160" y="149860"/>
                  </a:lnTo>
                  <a:lnTo>
                    <a:pt x="130810" y="149860"/>
                  </a:lnTo>
                  <a:lnTo>
                    <a:pt x="123190" y="149860"/>
                  </a:lnTo>
                  <a:lnTo>
                    <a:pt x="116840" y="149860"/>
                  </a:lnTo>
                  <a:lnTo>
                    <a:pt x="110490" y="148590"/>
                  </a:lnTo>
                  <a:lnTo>
                    <a:pt x="102870" y="148590"/>
                  </a:lnTo>
                  <a:lnTo>
                    <a:pt x="96520" y="147320"/>
                  </a:lnTo>
                  <a:lnTo>
                    <a:pt x="90170" y="146050"/>
                  </a:lnTo>
                  <a:lnTo>
                    <a:pt x="83820" y="144780"/>
                  </a:lnTo>
                  <a:lnTo>
                    <a:pt x="77470" y="143510"/>
                  </a:lnTo>
                  <a:lnTo>
                    <a:pt x="71120" y="140970"/>
                  </a:lnTo>
                  <a:lnTo>
                    <a:pt x="66040" y="139700"/>
                  </a:lnTo>
                  <a:lnTo>
                    <a:pt x="59690" y="138430"/>
                  </a:lnTo>
                  <a:lnTo>
                    <a:pt x="53340" y="135890"/>
                  </a:lnTo>
                  <a:lnTo>
                    <a:pt x="48260" y="133350"/>
                  </a:lnTo>
                  <a:lnTo>
                    <a:pt x="43180" y="130810"/>
                  </a:lnTo>
                  <a:lnTo>
                    <a:pt x="38100" y="128270"/>
                  </a:lnTo>
                  <a:lnTo>
                    <a:pt x="34290" y="125730"/>
                  </a:lnTo>
                  <a:lnTo>
                    <a:pt x="29210" y="121920"/>
                  </a:lnTo>
                  <a:lnTo>
                    <a:pt x="25400" y="119380"/>
                  </a:lnTo>
                  <a:lnTo>
                    <a:pt x="21590" y="115570"/>
                  </a:lnTo>
                  <a:lnTo>
                    <a:pt x="17780" y="113030"/>
                  </a:lnTo>
                  <a:lnTo>
                    <a:pt x="15240" y="109220"/>
                  </a:lnTo>
                  <a:lnTo>
                    <a:pt x="11430" y="105410"/>
                  </a:lnTo>
                  <a:lnTo>
                    <a:pt x="8890" y="101600"/>
                  </a:lnTo>
                  <a:lnTo>
                    <a:pt x="6350" y="97790"/>
                  </a:lnTo>
                  <a:lnTo>
                    <a:pt x="5080" y="95250"/>
                  </a:lnTo>
                  <a:lnTo>
                    <a:pt x="3810" y="90170"/>
                  </a:lnTo>
                  <a:lnTo>
                    <a:pt x="2540" y="86360"/>
                  </a:lnTo>
                  <a:lnTo>
                    <a:pt x="1270" y="82550"/>
                  </a:lnTo>
                  <a:lnTo>
                    <a:pt x="1270" y="78740"/>
                  </a:lnTo>
                  <a:lnTo>
                    <a:pt x="0" y="74930"/>
                  </a:lnTo>
                  <a:lnTo>
                    <a:pt x="1270" y="74930"/>
                  </a:lnTo>
                  <a:close/>
                </a:path>
              </a:pathLst>
            </a:custGeom>
            <a:ln w="38100">
              <a:solidFill>
                <a:srgbClr val="FFFFFF"/>
              </a:solidFill>
            </a:ln>
          </p:spPr>
          <p:txBody>
            <a:bodyPr wrap="square" lIns="0" tIns="0" rIns="0" bIns="0" rtlCol="0"/>
            <a:lstStyle/>
            <a:p>
              <a:endParaRPr/>
            </a:p>
          </p:txBody>
        </p:sp>
        <p:sp>
          <p:nvSpPr>
            <p:cNvPr id="67" name="object 67"/>
            <p:cNvSpPr/>
            <p:nvPr/>
          </p:nvSpPr>
          <p:spPr>
            <a:xfrm>
              <a:off x="3233420" y="4803139"/>
              <a:ext cx="297180" cy="187960"/>
            </a:xfrm>
            <a:custGeom>
              <a:avLst/>
              <a:gdLst/>
              <a:ahLst/>
              <a:cxnLst/>
              <a:rect l="l" t="t" r="r" b="b"/>
              <a:pathLst>
                <a:path w="297179" h="187960">
                  <a:moveTo>
                    <a:pt x="38100" y="19050"/>
                  </a:moveTo>
                  <a:lnTo>
                    <a:pt x="32512" y="5588"/>
                  </a:lnTo>
                  <a:lnTo>
                    <a:pt x="19050" y="0"/>
                  </a:lnTo>
                  <a:lnTo>
                    <a:pt x="5575" y="5588"/>
                  </a:lnTo>
                  <a:lnTo>
                    <a:pt x="0" y="19050"/>
                  </a:lnTo>
                  <a:lnTo>
                    <a:pt x="5575" y="32524"/>
                  </a:lnTo>
                  <a:lnTo>
                    <a:pt x="19050" y="38100"/>
                  </a:lnTo>
                  <a:lnTo>
                    <a:pt x="32512" y="32524"/>
                  </a:lnTo>
                  <a:lnTo>
                    <a:pt x="38100" y="19050"/>
                  </a:lnTo>
                  <a:close/>
                </a:path>
                <a:path w="297179" h="187960">
                  <a:moveTo>
                    <a:pt x="297180" y="168910"/>
                  </a:moveTo>
                  <a:lnTo>
                    <a:pt x="291592" y="155448"/>
                  </a:lnTo>
                  <a:lnTo>
                    <a:pt x="278130" y="149860"/>
                  </a:lnTo>
                  <a:lnTo>
                    <a:pt x="264655" y="155448"/>
                  </a:lnTo>
                  <a:lnTo>
                    <a:pt x="259080" y="168910"/>
                  </a:lnTo>
                  <a:lnTo>
                    <a:pt x="264655" y="182384"/>
                  </a:lnTo>
                  <a:lnTo>
                    <a:pt x="278130" y="187960"/>
                  </a:lnTo>
                  <a:lnTo>
                    <a:pt x="291592" y="182384"/>
                  </a:lnTo>
                  <a:lnTo>
                    <a:pt x="297180" y="168910"/>
                  </a:lnTo>
                  <a:close/>
                </a:path>
              </a:pathLst>
            </a:custGeom>
            <a:solidFill>
              <a:srgbClr val="FFFFFF"/>
            </a:solidFill>
          </p:spPr>
          <p:txBody>
            <a:bodyPr wrap="square" lIns="0" tIns="0" rIns="0" bIns="0" rtlCol="0"/>
            <a:lstStyle/>
            <a:p>
              <a:endParaRPr/>
            </a:p>
          </p:txBody>
        </p:sp>
        <p:sp>
          <p:nvSpPr>
            <p:cNvPr id="68" name="object 68"/>
            <p:cNvSpPr/>
            <p:nvPr/>
          </p:nvSpPr>
          <p:spPr>
            <a:xfrm>
              <a:off x="3608070" y="4729479"/>
              <a:ext cx="2529840" cy="250190"/>
            </a:xfrm>
            <a:custGeom>
              <a:avLst/>
              <a:gdLst/>
              <a:ahLst/>
              <a:cxnLst/>
              <a:rect l="l" t="t" r="r" b="b"/>
              <a:pathLst>
                <a:path w="2529840" h="250189">
                  <a:moveTo>
                    <a:pt x="2529839" y="0"/>
                  </a:moveTo>
                  <a:lnTo>
                    <a:pt x="0" y="0"/>
                  </a:lnTo>
                  <a:lnTo>
                    <a:pt x="0" y="250190"/>
                  </a:lnTo>
                  <a:lnTo>
                    <a:pt x="1264919" y="250190"/>
                  </a:lnTo>
                  <a:lnTo>
                    <a:pt x="2529839" y="250190"/>
                  </a:lnTo>
                  <a:lnTo>
                    <a:pt x="2529839" y="0"/>
                  </a:lnTo>
                  <a:close/>
                </a:path>
              </a:pathLst>
            </a:custGeom>
            <a:solidFill>
              <a:srgbClr val="C00000"/>
            </a:solidFill>
          </p:spPr>
          <p:txBody>
            <a:bodyPr wrap="square" lIns="0" tIns="0" rIns="0" bIns="0" rtlCol="0"/>
            <a:lstStyle/>
            <a:p>
              <a:endParaRPr/>
            </a:p>
          </p:txBody>
        </p:sp>
        <p:sp>
          <p:nvSpPr>
            <p:cNvPr id="69" name="object 69"/>
            <p:cNvSpPr/>
            <p:nvPr/>
          </p:nvSpPr>
          <p:spPr>
            <a:xfrm>
              <a:off x="3608070" y="4729479"/>
              <a:ext cx="2529840" cy="250190"/>
            </a:xfrm>
            <a:custGeom>
              <a:avLst/>
              <a:gdLst/>
              <a:ahLst/>
              <a:cxnLst/>
              <a:rect l="l" t="t" r="r" b="b"/>
              <a:pathLst>
                <a:path w="2529840" h="250189">
                  <a:moveTo>
                    <a:pt x="1264919" y="250190"/>
                  </a:moveTo>
                  <a:lnTo>
                    <a:pt x="0" y="250190"/>
                  </a:lnTo>
                  <a:lnTo>
                    <a:pt x="0" y="0"/>
                  </a:lnTo>
                  <a:lnTo>
                    <a:pt x="2529839" y="0"/>
                  </a:lnTo>
                  <a:lnTo>
                    <a:pt x="2529839" y="250190"/>
                  </a:lnTo>
                  <a:lnTo>
                    <a:pt x="1264919" y="250190"/>
                  </a:lnTo>
                  <a:close/>
                </a:path>
              </a:pathLst>
            </a:custGeom>
            <a:ln w="38100">
              <a:solidFill>
                <a:srgbClr val="FFFFFF"/>
              </a:solidFill>
            </a:ln>
          </p:spPr>
          <p:txBody>
            <a:bodyPr wrap="square" lIns="0" tIns="0" rIns="0" bIns="0" rtlCol="0"/>
            <a:lstStyle/>
            <a:p>
              <a:endParaRPr/>
            </a:p>
          </p:txBody>
        </p:sp>
      </p:grpSp>
      <p:sp>
        <p:nvSpPr>
          <p:cNvPr id="70" name="object 70"/>
          <p:cNvSpPr txBox="1"/>
          <p:nvPr/>
        </p:nvSpPr>
        <p:spPr>
          <a:xfrm>
            <a:off x="3685540" y="4761229"/>
            <a:ext cx="1835785" cy="185420"/>
          </a:xfrm>
          <a:prstGeom prst="rect">
            <a:avLst/>
          </a:prstGeom>
        </p:spPr>
        <p:txBody>
          <a:bodyPr vert="horz" wrap="square" lIns="0" tIns="12700" rIns="0" bIns="0" rtlCol="0">
            <a:spAutoFit/>
          </a:bodyPr>
          <a:lstStyle/>
          <a:p>
            <a:pPr marL="12700">
              <a:lnSpc>
                <a:spcPct val="100000"/>
              </a:lnSpc>
              <a:spcBef>
                <a:spcPts val="100"/>
              </a:spcBef>
            </a:pPr>
            <a:r>
              <a:rPr sz="1050" spc="50" dirty="0">
                <a:solidFill>
                  <a:srgbClr val="FFFFFF"/>
                </a:solidFill>
                <a:latin typeface="Arial"/>
                <a:cs typeface="Arial"/>
              </a:rPr>
              <a:t>Fingerprint</a:t>
            </a:r>
            <a:r>
              <a:rPr sz="1050" spc="130" dirty="0">
                <a:solidFill>
                  <a:srgbClr val="FFFFFF"/>
                </a:solidFill>
                <a:latin typeface="Arial"/>
                <a:cs typeface="Arial"/>
              </a:rPr>
              <a:t> </a:t>
            </a:r>
            <a:r>
              <a:rPr sz="1050" spc="50" dirty="0">
                <a:solidFill>
                  <a:srgbClr val="FFFFFF"/>
                </a:solidFill>
                <a:latin typeface="Arial"/>
                <a:cs typeface="Arial"/>
              </a:rPr>
              <a:t>(e.g.</a:t>
            </a:r>
            <a:r>
              <a:rPr sz="1050" spc="130" dirty="0">
                <a:solidFill>
                  <a:srgbClr val="FFFFFF"/>
                </a:solidFill>
                <a:latin typeface="Arial"/>
                <a:cs typeface="Arial"/>
              </a:rPr>
              <a:t> </a:t>
            </a:r>
            <a:r>
              <a:rPr sz="1050" dirty="0">
                <a:solidFill>
                  <a:srgbClr val="FFFFFF"/>
                </a:solidFill>
                <a:latin typeface="Arial"/>
                <a:cs typeface="Arial"/>
              </a:rPr>
              <a:t>Apple</a:t>
            </a:r>
            <a:r>
              <a:rPr sz="1050" spc="130" dirty="0">
                <a:solidFill>
                  <a:srgbClr val="FFFFFF"/>
                </a:solidFill>
                <a:latin typeface="Arial"/>
                <a:cs typeface="Arial"/>
              </a:rPr>
              <a:t> </a:t>
            </a:r>
            <a:r>
              <a:rPr sz="1050" spc="-20" dirty="0">
                <a:solidFill>
                  <a:srgbClr val="FFFFFF"/>
                </a:solidFill>
                <a:latin typeface="Arial"/>
                <a:cs typeface="Arial"/>
              </a:rPr>
              <a:t>Pay)</a:t>
            </a:r>
            <a:endParaRPr sz="1050">
              <a:latin typeface="Arial"/>
              <a:cs typeface="Arial"/>
            </a:endParaRPr>
          </a:p>
        </p:txBody>
      </p:sp>
      <p:grpSp>
        <p:nvGrpSpPr>
          <p:cNvPr id="71" name="object 71"/>
          <p:cNvGrpSpPr/>
          <p:nvPr/>
        </p:nvGrpSpPr>
        <p:grpSpPr>
          <a:xfrm>
            <a:off x="3016250" y="5367020"/>
            <a:ext cx="955039" cy="271780"/>
            <a:chOff x="3016250" y="5367020"/>
            <a:chExt cx="955039" cy="271780"/>
          </a:xfrm>
        </p:grpSpPr>
        <p:pic>
          <p:nvPicPr>
            <p:cNvPr id="72" name="object 72"/>
            <p:cNvPicPr/>
            <p:nvPr/>
          </p:nvPicPr>
          <p:blipFill>
            <a:blip r:embed="rId8" cstate="print"/>
            <a:stretch>
              <a:fillRect/>
            </a:stretch>
          </p:blipFill>
          <p:spPr>
            <a:xfrm>
              <a:off x="3016250" y="5452110"/>
              <a:ext cx="255270" cy="186690"/>
            </a:xfrm>
            <a:prstGeom prst="rect">
              <a:avLst/>
            </a:prstGeom>
          </p:spPr>
        </p:pic>
        <p:sp>
          <p:nvSpPr>
            <p:cNvPr id="73" name="object 73"/>
            <p:cNvSpPr/>
            <p:nvPr/>
          </p:nvSpPr>
          <p:spPr>
            <a:xfrm>
              <a:off x="3338829" y="5367020"/>
              <a:ext cx="632460" cy="250190"/>
            </a:xfrm>
            <a:custGeom>
              <a:avLst/>
              <a:gdLst/>
              <a:ahLst/>
              <a:cxnLst/>
              <a:rect l="l" t="t" r="r" b="b"/>
              <a:pathLst>
                <a:path w="632460" h="250189">
                  <a:moveTo>
                    <a:pt x="632459" y="0"/>
                  </a:moveTo>
                  <a:lnTo>
                    <a:pt x="0" y="0"/>
                  </a:lnTo>
                  <a:lnTo>
                    <a:pt x="0" y="250189"/>
                  </a:lnTo>
                  <a:lnTo>
                    <a:pt x="316229" y="250189"/>
                  </a:lnTo>
                  <a:lnTo>
                    <a:pt x="632459" y="250189"/>
                  </a:lnTo>
                  <a:lnTo>
                    <a:pt x="632459" y="0"/>
                  </a:lnTo>
                  <a:close/>
                </a:path>
              </a:pathLst>
            </a:custGeom>
            <a:solidFill>
              <a:srgbClr val="C00000"/>
            </a:solidFill>
          </p:spPr>
          <p:txBody>
            <a:bodyPr wrap="square" lIns="0" tIns="0" rIns="0" bIns="0" rtlCol="0"/>
            <a:lstStyle/>
            <a:p>
              <a:endParaRPr/>
            </a:p>
          </p:txBody>
        </p:sp>
      </p:grpSp>
      <p:sp>
        <p:nvSpPr>
          <p:cNvPr id="74" name="object 74"/>
          <p:cNvSpPr txBox="1"/>
          <p:nvPr/>
        </p:nvSpPr>
        <p:spPr>
          <a:xfrm>
            <a:off x="3338829" y="5367020"/>
            <a:ext cx="632460" cy="250190"/>
          </a:xfrm>
          <a:prstGeom prst="rect">
            <a:avLst/>
          </a:prstGeom>
          <a:ln w="38100">
            <a:solidFill>
              <a:srgbClr val="FFFFFF"/>
            </a:solidFill>
          </a:ln>
        </p:spPr>
        <p:txBody>
          <a:bodyPr vert="horz" wrap="square" lIns="0" tIns="44450" rIns="0" bIns="0" rtlCol="0">
            <a:spAutoFit/>
          </a:bodyPr>
          <a:lstStyle/>
          <a:p>
            <a:pPr marL="89535">
              <a:lnSpc>
                <a:spcPct val="100000"/>
              </a:lnSpc>
              <a:spcBef>
                <a:spcPts val="350"/>
              </a:spcBef>
            </a:pPr>
            <a:r>
              <a:rPr sz="1050" spc="-25" dirty="0">
                <a:solidFill>
                  <a:srgbClr val="FFFFFF"/>
                </a:solidFill>
                <a:latin typeface="Arial"/>
                <a:cs typeface="Arial"/>
              </a:rPr>
              <a:t>NFC</a:t>
            </a:r>
            <a:endParaRPr sz="1050">
              <a:latin typeface="Arial"/>
              <a:cs typeface="Arial"/>
            </a:endParaRPr>
          </a:p>
        </p:txBody>
      </p:sp>
      <p:grpSp>
        <p:nvGrpSpPr>
          <p:cNvPr id="75" name="object 75"/>
          <p:cNvGrpSpPr/>
          <p:nvPr/>
        </p:nvGrpSpPr>
        <p:grpSpPr>
          <a:xfrm>
            <a:off x="6551930" y="2943860"/>
            <a:ext cx="2721610" cy="311150"/>
            <a:chOff x="6551930" y="2943860"/>
            <a:chExt cx="2721610" cy="311150"/>
          </a:xfrm>
        </p:grpSpPr>
        <p:pic>
          <p:nvPicPr>
            <p:cNvPr id="76" name="object 76"/>
            <p:cNvPicPr/>
            <p:nvPr/>
          </p:nvPicPr>
          <p:blipFill>
            <a:blip r:embed="rId9" cstate="print"/>
            <a:stretch>
              <a:fillRect/>
            </a:stretch>
          </p:blipFill>
          <p:spPr>
            <a:xfrm>
              <a:off x="6570980" y="3086100"/>
              <a:ext cx="247650" cy="149859"/>
            </a:xfrm>
            <a:prstGeom prst="rect">
              <a:avLst/>
            </a:prstGeom>
          </p:spPr>
        </p:pic>
        <p:sp>
          <p:nvSpPr>
            <p:cNvPr id="77" name="object 77"/>
            <p:cNvSpPr/>
            <p:nvPr/>
          </p:nvSpPr>
          <p:spPr>
            <a:xfrm>
              <a:off x="6570980" y="3086100"/>
              <a:ext cx="247650" cy="149860"/>
            </a:xfrm>
            <a:custGeom>
              <a:avLst/>
              <a:gdLst/>
              <a:ahLst/>
              <a:cxnLst/>
              <a:rect l="l" t="t" r="r" b="b"/>
              <a:pathLst>
                <a:path w="247650" h="149860">
                  <a:moveTo>
                    <a:pt x="0" y="74929"/>
                  </a:moveTo>
                  <a:lnTo>
                    <a:pt x="0" y="71119"/>
                  </a:lnTo>
                  <a:lnTo>
                    <a:pt x="0" y="67309"/>
                  </a:lnTo>
                  <a:lnTo>
                    <a:pt x="1270" y="63499"/>
                  </a:lnTo>
                  <a:lnTo>
                    <a:pt x="2540" y="59689"/>
                  </a:lnTo>
                  <a:lnTo>
                    <a:pt x="3810" y="55879"/>
                  </a:lnTo>
                  <a:lnTo>
                    <a:pt x="5080" y="53339"/>
                  </a:lnTo>
                  <a:lnTo>
                    <a:pt x="7620" y="49529"/>
                  </a:lnTo>
                  <a:lnTo>
                    <a:pt x="8890" y="45719"/>
                  </a:lnTo>
                  <a:lnTo>
                    <a:pt x="12700" y="41909"/>
                  </a:lnTo>
                  <a:lnTo>
                    <a:pt x="15240" y="38099"/>
                  </a:lnTo>
                  <a:lnTo>
                    <a:pt x="19050" y="35559"/>
                  </a:lnTo>
                  <a:lnTo>
                    <a:pt x="21590" y="31749"/>
                  </a:lnTo>
                  <a:lnTo>
                    <a:pt x="25400" y="29209"/>
                  </a:lnTo>
                  <a:lnTo>
                    <a:pt x="29209" y="26669"/>
                  </a:lnTo>
                  <a:lnTo>
                    <a:pt x="33020" y="24129"/>
                  </a:lnTo>
                  <a:lnTo>
                    <a:pt x="38100" y="20319"/>
                  </a:lnTo>
                  <a:lnTo>
                    <a:pt x="43180" y="17779"/>
                  </a:lnTo>
                  <a:lnTo>
                    <a:pt x="46990" y="16509"/>
                  </a:lnTo>
                  <a:lnTo>
                    <a:pt x="52069" y="13969"/>
                  </a:lnTo>
                  <a:lnTo>
                    <a:pt x="58419" y="11429"/>
                  </a:lnTo>
                  <a:lnTo>
                    <a:pt x="63500" y="10159"/>
                  </a:lnTo>
                  <a:lnTo>
                    <a:pt x="69850" y="7619"/>
                  </a:lnTo>
                  <a:lnTo>
                    <a:pt x="74930" y="6349"/>
                  </a:lnTo>
                  <a:lnTo>
                    <a:pt x="81280" y="5079"/>
                  </a:lnTo>
                  <a:lnTo>
                    <a:pt x="86360" y="3809"/>
                  </a:lnTo>
                  <a:lnTo>
                    <a:pt x="92710" y="2539"/>
                  </a:lnTo>
                  <a:lnTo>
                    <a:pt x="99060" y="1269"/>
                  </a:lnTo>
                  <a:lnTo>
                    <a:pt x="105410" y="1269"/>
                  </a:lnTo>
                  <a:lnTo>
                    <a:pt x="111760" y="0"/>
                  </a:lnTo>
                  <a:lnTo>
                    <a:pt x="124460" y="0"/>
                  </a:lnTo>
                  <a:lnTo>
                    <a:pt x="137160" y="0"/>
                  </a:lnTo>
                  <a:lnTo>
                    <a:pt x="143510" y="1269"/>
                  </a:lnTo>
                  <a:lnTo>
                    <a:pt x="149860" y="2539"/>
                  </a:lnTo>
                  <a:lnTo>
                    <a:pt x="156210" y="2539"/>
                  </a:lnTo>
                  <a:lnTo>
                    <a:pt x="162560" y="3809"/>
                  </a:lnTo>
                  <a:lnTo>
                    <a:pt x="167640" y="5079"/>
                  </a:lnTo>
                  <a:lnTo>
                    <a:pt x="173990" y="6349"/>
                  </a:lnTo>
                  <a:lnTo>
                    <a:pt x="180340" y="8889"/>
                  </a:lnTo>
                  <a:lnTo>
                    <a:pt x="185420" y="10159"/>
                  </a:lnTo>
                  <a:lnTo>
                    <a:pt x="191770" y="11429"/>
                  </a:lnTo>
                  <a:lnTo>
                    <a:pt x="196850" y="13969"/>
                  </a:lnTo>
                  <a:lnTo>
                    <a:pt x="201930" y="16509"/>
                  </a:lnTo>
                  <a:lnTo>
                    <a:pt x="207010" y="19049"/>
                  </a:lnTo>
                  <a:lnTo>
                    <a:pt x="210820" y="21589"/>
                  </a:lnTo>
                  <a:lnTo>
                    <a:pt x="215900" y="24129"/>
                  </a:lnTo>
                  <a:lnTo>
                    <a:pt x="220979" y="27939"/>
                  </a:lnTo>
                  <a:lnTo>
                    <a:pt x="224790" y="30479"/>
                  </a:lnTo>
                  <a:lnTo>
                    <a:pt x="228600" y="34289"/>
                  </a:lnTo>
                  <a:lnTo>
                    <a:pt x="231140" y="36829"/>
                  </a:lnTo>
                  <a:lnTo>
                    <a:pt x="234950" y="40639"/>
                  </a:lnTo>
                  <a:lnTo>
                    <a:pt x="237490" y="44449"/>
                  </a:lnTo>
                  <a:lnTo>
                    <a:pt x="240029" y="48259"/>
                  </a:lnTo>
                  <a:lnTo>
                    <a:pt x="242570" y="52069"/>
                  </a:lnTo>
                  <a:lnTo>
                    <a:pt x="243840" y="55879"/>
                  </a:lnTo>
                  <a:lnTo>
                    <a:pt x="245110" y="59689"/>
                  </a:lnTo>
                  <a:lnTo>
                    <a:pt x="246379" y="63499"/>
                  </a:lnTo>
                  <a:lnTo>
                    <a:pt x="247650" y="67309"/>
                  </a:lnTo>
                  <a:lnTo>
                    <a:pt x="247650" y="74929"/>
                  </a:lnTo>
                  <a:lnTo>
                    <a:pt x="247650" y="82549"/>
                  </a:lnTo>
                  <a:lnTo>
                    <a:pt x="246379" y="86359"/>
                  </a:lnTo>
                  <a:lnTo>
                    <a:pt x="245110" y="90169"/>
                  </a:lnTo>
                  <a:lnTo>
                    <a:pt x="243840" y="93979"/>
                  </a:lnTo>
                  <a:lnTo>
                    <a:pt x="241300" y="97789"/>
                  </a:lnTo>
                  <a:lnTo>
                    <a:pt x="240029" y="101599"/>
                  </a:lnTo>
                  <a:lnTo>
                    <a:pt x="237490" y="105409"/>
                  </a:lnTo>
                  <a:lnTo>
                    <a:pt x="234950" y="107949"/>
                  </a:lnTo>
                  <a:lnTo>
                    <a:pt x="231140" y="111759"/>
                  </a:lnTo>
                  <a:lnTo>
                    <a:pt x="228600" y="115569"/>
                  </a:lnTo>
                  <a:lnTo>
                    <a:pt x="223520" y="118109"/>
                  </a:lnTo>
                  <a:lnTo>
                    <a:pt x="219710" y="121919"/>
                  </a:lnTo>
                  <a:lnTo>
                    <a:pt x="215900" y="124459"/>
                  </a:lnTo>
                  <a:lnTo>
                    <a:pt x="210820" y="126999"/>
                  </a:lnTo>
                  <a:lnTo>
                    <a:pt x="207010" y="129539"/>
                  </a:lnTo>
                  <a:lnTo>
                    <a:pt x="201930" y="132079"/>
                  </a:lnTo>
                  <a:lnTo>
                    <a:pt x="196850" y="134619"/>
                  </a:lnTo>
                  <a:lnTo>
                    <a:pt x="191770" y="137159"/>
                  </a:lnTo>
                  <a:lnTo>
                    <a:pt x="185420" y="139699"/>
                  </a:lnTo>
                  <a:lnTo>
                    <a:pt x="180340" y="140969"/>
                  </a:lnTo>
                  <a:lnTo>
                    <a:pt x="173990" y="143509"/>
                  </a:lnTo>
                  <a:lnTo>
                    <a:pt x="167640" y="144779"/>
                  </a:lnTo>
                  <a:lnTo>
                    <a:pt x="162560" y="146049"/>
                  </a:lnTo>
                  <a:lnTo>
                    <a:pt x="156210" y="147319"/>
                  </a:lnTo>
                  <a:lnTo>
                    <a:pt x="149860" y="147319"/>
                  </a:lnTo>
                  <a:lnTo>
                    <a:pt x="143510" y="148589"/>
                  </a:lnTo>
                  <a:lnTo>
                    <a:pt x="137160" y="148589"/>
                  </a:lnTo>
                  <a:lnTo>
                    <a:pt x="130810" y="149859"/>
                  </a:lnTo>
                  <a:lnTo>
                    <a:pt x="124460" y="149859"/>
                  </a:lnTo>
                  <a:lnTo>
                    <a:pt x="116839" y="149859"/>
                  </a:lnTo>
                  <a:lnTo>
                    <a:pt x="110489" y="148589"/>
                  </a:lnTo>
                  <a:lnTo>
                    <a:pt x="104139" y="148589"/>
                  </a:lnTo>
                  <a:lnTo>
                    <a:pt x="97790" y="147319"/>
                  </a:lnTo>
                  <a:lnTo>
                    <a:pt x="91440" y="147319"/>
                  </a:lnTo>
                  <a:lnTo>
                    <a:pt x="86360" y="146049"/>
                  </a:lnTo>
                  <a:lnTo>
                    <a:pt x="80010" y="144779"/>
                  </a:lnTo>
                  <a:lnTo>
                    <a:pt x="73660" y="143509"/>
                  </a:lnTo>
                  <a:lnTo>
                    <a:pt x="67310" y="140969"/>
                  </a:lnTo>
                  <a:lnTo>
                    <a:pt x="62230" y="139699"/>
                  </a:lnTo>
                  <a:lnTo>
                    <a:pt x="57150" y="137159"/>
                  </a:lnTo>
                  <a:lnTo>
                    <a:pt x="50800" y="135889"/>
                  </a:lnTo>
                  <a:lnTo>
                    <a:pt x="45720" y="133349"/>
                  </a:lnTo>
                  <a:lnTo>
                    <a:pt x="40640" y="130809"/>
                  </a:lnTo>
                  <a:lnTo>
                    <a:pt x="36830" y="126999"/>
                  </a:lnTo>
                  <a:lnTo>
                    <a:pt x="31750" y="125729"/>
                  </a:lnTo>
                  <a:lnTo>
                    <a:pt x="27940" y="121919"/>
                  </a:lnTo>
                  <a:lnTo>
                    <a:pt x="24130" y="119379"/>
                  </a:lnTo>
                  <a:lnTo>
                    <a:pt x="20320" y="115569"/>
                  </a:lnTo>
                  <a:lnTo>
                    <a:pt x="16510" y="113029"/>
                  </a:lnTo>
                  <a:lnTo>
                    <a:pt x="13970" y="109219"/>
                  </a:lnTo>
                  <a:lnTo>
                    <a:pt x="10160" y="105409"/>
                  </a:lnTo>
                  <a:lnTo>
                    <a:pt x="7620" y="101599"/>
                  </a:lnTo>
                  <a:lnTo>
                    <a:pt x="6350" y="97789"/>
                  </a:lnTo>
                  <a:lnTo>
                    <a:pt x="3810" y="93979"/>
                  </a:lnTo>
                  <a:lnTo>
                    <a:pt x="2540" y="90169"/>
                  </a:lnTo>
                  <a:lnTo>
                    <a:pt x="1270" y="86359"/>
                  </a:lnTo>
                  <a:lnTo>
                    <a:pt x="0" y="82549"/>
                  </a:lnTo>
                  <a:lnTo>
                    <a:pt x="0" y="78739"/>
                  </a:lnTo>
                  <a:lnTo>
                    <a:pt x="0" y="74929"/>
                  </a:lnTo>
                  <a:close/>
                </a:path>
              </a:pathLst>
            </a:custGeom>
            <a:ln w="38100">
              <a:solidFill>
                <a:srgbClr val="FFFFFF"/>
              </a:solidFill>
            </a:ln>
          </p:spPr>
          <p:txBody>
            <a:bodyPr wrap="square" lIns="0" tIns="0" rIns="0" bIns="0" rtlCol="0"/>
            <a:lstStyle/>
            <a:p>
              <a:endParaRPr/>
            </a:p>
          </p:txBody>
        </p:sp>
        <p:sp>
          <p:nvSpPr>
            <p:cNvPr id="78" name="object 78"/>
            <p:cNvSpPr/>
            <p:nvPr/>
          </p:nvSpPr>
          <p:spPr>
            <a:xfrm>
              <a:off x="6551930" y="3067049"/>
              <a:ext cx="287020" cy="187960"/>
            </a:xfrm>
            <a:custGeom>
              <a:avLst/>
              <a:gdLst/>
              <a:ahLst/>
              <a:cxnLst/>
              <a:rect l="l" t="t" r="r" b="b"/>
              <a:pathLst>
                <a:path w="287020" h="187960">
                  <a:moveTo>
                    <a:pt x="38100" y="19050"/>
                  </a:moveTo>
                  <a:lnTo>
                    <a:pt x="32512" y="5588"/>
                  </a:lnTo>
                  <a:lnTo>
                    <a:pt x="19050" y="0"/>
                  </a:lnTo>
                  <a:lnTo>
                    <a:pt x="5575" y="5588"/>
                  </a:lnTo>
                  <a:lnTo>
                    <a:pt x="0" y="19050"/>
                  </a:lnTo>
                  <a:lnTo>
                    <a:pt x="5575" y="32524"/>
                  </a:lnTo>
                  <a:lnTo>
                    <a:pt x="19050" y="38100"/>
                  </a:lnTo>
                  <a:lnTo>
                    <a:pt x="32512" y="32524"/>
                  </a:lnTo>
                  <a:lnTo>
                    <a:pt x="38100" y="19050"/>
                  </a:lnTo>
                  <a:close/>
                </a:path>
                <a:path w="287020" h="187960">
                  <a:moveTo>
                    <a:pt x="287020" y="168910"/>
                  </a:moveTo>
                  <a:lnTo>
                    <a:pt x="281432" y="155448"/>
                  </a:lnTo>
                  <a:lnTo>
                    <a:pt x="267970" y="149860"/>
                  </a:lnTo>
                  <a:lnTo>
                    <a:pt x="254495" y="155448"/>
                  </a:lnTo>
                  <a:lnTo>
                    <a:pt x="248920" y="168910"/>
                  </a:lnTo>
                  <a:lnTo>
                    <a:pt x="254495" y="182384"/>
                  </a:lnTo>
                  <a:lnTo>
                    <a:pt x="267970" y="187960"/>
                  </a:lnTo>
                  <a:lnTo>
                    <a:pt x="281432" y="182384"/>
                  </a:lnTo>
                  <a:lnTo>
                    <a:pt x="287020" y="168910"/>
                  </a:lnTo>
                  <a:close/>
                </a:path>
              </a:pathLst>
            </a:custGeom>
            <a:solidFill>
              <a:srgbClr val="FFFFFF"/>
            </a:solidFill>
          </p:spPr>
          <p:txBody>
            <a:bodyPr wrap="square" lIns="0" tIns="0" rIns="0" bIns="0" rtlCol="0"/>
            <a:lstStyle/>
            <a:p>
              <a:endParaRPr/>
            </a:p>
          </p:txBody>
        </p:sp>
        <p:sp>
          <p:nvSpPr>
            <p:cNvPr id="79" name="object 79"/>
            <p:cNvSpPr/>
            <p:nvPr/>
          </p:nvSpPr>
          <p:spPr>
            <a:xfrm>
              <a:off x="6930390" y="2943860"/>
              <a:ext cx="2343150" cy="250190"/>
            </a:xfrm>
            <a:custGeom>
              <a:avLst/>
              <a:gdLst/>
              <a:ahLst/>
              <a:cxnLst/>
              <a:rect l="l" t="t" r="r" b="b"/>
              <a:pathLst>
                <a:path w="2343150" h="250189">
                  <a:moveTo>
                    <a:pt x="2343149" y="0"/>
                  </a:moveTo>
                  <a:lnTo>
                    <a:pt x="0" y="0"/>
                  </a:lnTo>
                  <a:lnTo>
                    <a:pt x="0" y="250189"/>
                  </a:lnTo>
                  <a:lnTo>
                    <a:pt x="1172209" y="250189"/>
                  </a:lnTo>
                  <a:lnTo>
                    <a:pt x="2343149" y="250189"/>
                  </a:lnTo>
                  <a:lnTo>
                    <a:pt x="2343149" y="0"/>
                  </a:lnTo>
                  <a:close/>
                </a:path>
              </a:pathLst>
            </a:custGeom>
            <a:solidFill>
              <a:srgbClr val="7B7B7B"/>
            </a:solidFill>
          </p:spPr>
          <p:txBody>
            <a:bodyPr wrap="square" lIns="0" tIns="0" rIns="0" bIns="0" rtlCol="0"/>
            <a:lstStyle/>
            <a:p>
              <a:endParaRPr/>
            </a:p>
          </p:txBody>
        </p:sp>
      </p:grpSp>
      <p:sp>
        <p:nvSpPr>
          <p:cNvPr id="80" name="object 80"/>
          <p:cNvSpPr txBox="1"/>
          <p:nvPr/>
        </p:nvSpPr>
        <p:spPr>
          <a:xfrm>
            <a:off x="6930390" y="2943860"/>
            <a:ext cx="2343150" cy="250190"/>
          </a:xfrm>
          <a:prstGeom prst="rect">
            <a:avLst/>
          </a:prstGeom>
          <a:ln w="38100">
            <a:solidFill>
              <a:srgbClr val="FFFFFF"/>
            </a:solidFill>
          </a:ln>
        </p:spPr>
        <p:txBody>
          <a:bodyPr vert="horz" wrap="square" lIns="0" tIns="44450" rIns="0" bIns="0" rtlCol="0">
            <a:spAutoFit/>
          </a:bodyPr>
          <a:lstStyle/>
          <a:p>
            <a:pPr marL="89535">
              <a:lnSpc>
                <a:spcPct val="100000"/>
              </a:lnSpc>
              <a:spcBef>
                <a:spcPts val="350"/>
              </a:spcBef>
            </a:pPr>
            <a:r>
              <a:rPr sz="1050" dirty="0">
                <a:solidFill>
                  <a:srgbClr val="FFFFFF"/>
                </a:solidFill>
                <a:latin typeface="Arial"/>
                <a:cs typeface="Arial"/>
              </a:rPr>
              <a:t>Secure</a:t>
            </a:r>
            <a:r>
              <a:rPr sz="1050" spc="175" dirty="0">
                <a:solidFill>
                  <a:srgbClr val="FFFFFF"/>
                </a:solidFill>
                <a:latin typeface="Arial"/>
                <a:cs typeface="Arial"/>
              </a:rPr>
              <a:t> </a:t>
            </a:r>
            <a:r>
              <a:rPr sz="1050" dirty="0">
                <a:solidFill>
                  <a:srgbClr val="FFFFFF"/>
                </a:solidFill>
                <a:latin typeface="Arial"/>
                <a:cs typeface="Arial"/>
              </a:rPr>
              <a:t>Access</a:t>
            </a:r>
            <a:r>
              <a:rPr sz="1050" spc="165" dirty="0">
                <a:solidFill>
                  <a:srgbClr val="FFFFFF"/>
                </a:solidFill>
                <a:latin typeface="Arial"/>
                <a:cs typeface="Arial"/>
              </a:rPr>
              <a:t> </a:t>
            </a:r>
            <a:r>
              <a:rPr sz="1050" dirty="0">
                <a:solidFill>
                  <a:srgbClr val="FFFFFF"/>
                </a:solidFill>
                <a:latin typeface="Arial"/>
                <a:cs typeface="Arial"/>
              </a:rPr>
              <a:t>Token</a:t>
            </a:r>
            <a:r>
              <a:rPr sz="1050" spc="165" dirty="0">
                <a:solidFill>
                  <a:srgbClr val="FFFFFF"/>
                </a:solidFill>
                <a:latin typeface="Arial"/>
                <a:cs typeface="Arial"/>
              </a:rPr>
              <a:t> </a:t>
            </a:r>
            <a:r>
              <a:rPr sz="1050" spc="-10" dirty="0">
                <a:solidFill>
                  <a:srgbClr val="FFFFFF"/>
                </a:solidFill>
                <a:latin typeface="Arial"/>
                <a:cs typeface="Arial"/>
              </a:rPr>
              <a:t>(SecurID)</a:t>
            </a:r>
            <a:endParaRPr sz="1050">
              <a:latin typeface="Arial"/>
              <a:cs typeface="Arial"/>
            </a:endParaRPr>
          </a:p>
        </p:txBody>
      </p:sp>
      <p:grpSp>
        <p:nvGrpSpPr>
          <p:cNvPr id="81" name="object 81"/>
          <p:cNvGrpSpPr/>
          <p:nvPr/>
        </p:nvGrpSpPr>
        <p:grpSpPr>
          <a:xfrm>
            <a:off x="6275070" y="1355089"/>
            <a:ext cx="1339850" cy="288290"/>
            <a:chOff x="6275070" y="1355089"/>
            <a:chExt cx="1339850" cy="288290"/>
          </a:xfrm>
        </p:grpSpPr>
        <p:pic>
          <p:nvPicPr>
            <p:cNvPr id="82" name="object 82"/>
            <p:cNvPicPr/>
            <p:nvPr/>
          </p:nvPicPr>
          <p:blipFill>
            <a:blip r:embed="rId10" cstate="print"/>
            <a:stretch>
              <a:fillRect/>
            </a:stretch>
          </p:blipFill>
          <p:spPr>
            <a:xfrm>
              <a:off x="7359650" y="1399539"/>
              <a:ext cx="255270" cy="186690"/>
            </a:xfrm>
            <a:prstGeom prst="rect">
              <a:avLst/>
            </a:prstGeom>
          </p:spPr>
        </p:pic>
        <p:sp>
          <p:nvSpPr>
            <p:cNvPr id="83" name="object 83"/>
            <p:cNvSpPr/>
            <p:nvPr/>
          </p:nvSpPr>
          <p:spPr>
            <a:xfrm>
              <a:off x="6294120" y="1374139"/>
              <a:ext cx="1005840" cy="250190"/>
            </a:xfrm>
            <a:custGeom>
              <a:avLst/>
              <a:gdLst/>
              <a:ahLst/>
              <a:cxnLst/>
              <a:rect l="l" t="t" r="r" b="b"/>
              <a:pathLst>
                <a:path w="1005840" h="250190">
                  <a:moveTo>
                    <a:pt x="1005840" y="0"/>
                  </a:moveTo>
                  <a:lnTo>
                    <a:pt x="0" y="0"/>
                  </a:lnTo>
                  <a:lnTo>
                    <a:pt x="0" y="250189"/>
                  </a:lnTo>
                  <a:lnTo>
                    <a:pt x="502920" y="250189"/>
                  </a:lnTo>
                  <a:lnTo>
                    <a:pt x="1005840" y="250189"/>
                  </a:lnTo>
                  <a:lnTo>
                    <a:pt x="1005840" y="0"/>
                  </a:lnTo>
                  <a:close/>
                </a:path>
              </a:pathLst>
            </a:custGeom>
            <a:solidFill>
              <a:srgbClr val="7B7B7B"/>
            </a:solidFill>
          </p:spPr>
          <p:txBody>
            <a:bodyPr wrap="square" lIns="0" tIns="0" rIns="0" bIns="0" rtlCol="0"/>
            <a:lstStyle/>
            <a:p>
              <a:endParaRPr/>
            </a:p>
          </p:txBody>
        </p:sp>
        <p:sp>
          <p:nvSpPr>
            <p:cNvPr id="84" name="object 84"/>
            <p:cNvSpPr/>
            <p:nvPr/>
          </p:nvSpPr>
          <p:spPr>
            <a:xfrm>
              <a:off x="6294120" y="1374139"/>
              <a:ext cx="1005840" cy="250190"/>
            </a:xfrm>
            <a:custGeom>
              <a:avLst/>
              <a:gdLst/>
              <a:ahLst/>
              <a:cxnLst/>
              <a:rect l="l" t="t" r="r" b="b"/>
              <a:pathLst>
                <a:path w="1005840" h="250190">
                  <a:moveTo>
                    <a:pt x="502920" y="250189"/>
                  </a:moveTo>
                  <a:lnTo>
                    <a:pt x="0" y="250189"/>
                  </a:lnTo>
                  <a:lnTo>
                    <a:pt x="0" y="0"/>
                  </a:lnTo>
                  <a:lnTo>
                    <a:pt x="1005840" y="0"/>
                  </a:lnTo>
                  <a:lnTo>
                    <a:pt x="1005840" y="250189"/>
                  </a:lnTo>
                  <a:lnTo>
                    <a:pt x="502920" y="250189"/>
                  </a:lnTo>
                  <a:close/>
                </a:path>
              </a:pathLst>
            </a:custGeom>
            <a:ln w="38100">
              <a:solidFill>
                <a:srgbClr val="DBDBDB"/>
              </a:solidFill>
            </a:ln>
          </p:spPr>
          <p:txBody>
            <a:bodyPr wrap="square" lIns="0" tIns="0" rIns="0" bIns="0" rtlCol="0"/>
            <a:lstStyle/>
            <a:p>
              <a:endParaRPr/>
            </a:p>
          </p:txBody>
        </p:sp>
      </p:grpSp>
      <p:sp>
        <p:nvSpPr>
          <p:cNvPr id="85" name="object 85"/>
          <p:cNvSpPr txBox="1"/>
          <p:nvPr/>
        </p:nvSpPr>
        <p:spPr>
          <a:xfrm>
            <a:off x="6371590" y="1407159"/>
            <a:ext cx="767080" cy="185420"/>
          </a:xfrm>
          <a:prstGeom prst="rect">
            <a:avLst/>
          </a:prstGeom>
        </p:spPr>
        <p:txBody>
          <a:bodyPr vert="horz" wrap="square" lIns="0" tIns="12700" rIns="0" bIns="0" rtlCol="0">
            <a:spAutoFit/>
          </a:bodyPr>
          <a:lstStyle/>
          <a:p>
            <a:pPr marL="12700">
              <a:lnSpc>
                <a:spcPct val="100000"/>
              </a:lnSpc>
              <a:spcBef>
                <a:spcPts val="100"/>
              </a:spcBef>
            </a:pPr>
            <a:r>
              <a:rPr sz="1050" spc="-10" dirty="0">
                <a:solidFill>
                  <a:srgbClr val="FFFFFF"/>
                </a:solidFill>
                <a:latin typeface="Arial"/>
                <a:cs typeface="Arial"/>
              </a:rPr>
              <a:t>VeinID+PKI</a:t>
            </a:r>
            <a:endParaRPr sz="1050">
              <a:latin typeface="Arial"/>
              <a:cs typeface="Arial"/>
            </a:endParaRPr>
          </a:p>
        </p:txBody>
      </p:sp>
      <p:grpSp>
        <p:nvGrpSpPr>
          <p:cNvPr id="86" name="object 86"/>
          <p:cNvGrpSpPr/>
          <p:nvPr/>
        </p:nvGrpSpPr>
        <p:grpSpPr>
          <a:xfrm>
            <a:off x="8149590" y="2077719"/>
            <a:ext cx="972184" cy="570230"/>
            <a:chOff x="8149590" y="2077719"/>
            <a:chExt cx="972184" cy="570230"/>
          </a:xfrm>
        </p:grpSpPr>
        <p:sp>
          <p:nvSpPr>
            <p:cNvPr id="89" name="object 89"/>
            <p:cNvSpPr/>
            <p:nvPr/>
          </p:nvSpPr>
          <p:spPr>
            <a:xfrm>
              <a:off x="8149590" y="2077719"/>
              <a:ext cx="972184" cy="570230"/>
            </a:xfrm>
            <a:custGeom>
              <a:avLst/>
              <a:gdLst/>
              <a:ahLst/>
              <a:cxnLst/>
              <a:rect l="l" t="t" r="r" b="b"/>
              <a:pathLst>
                <a:path w="1275079" h="570230">
                  <a:moveTo>
                    <a:pt x="1275080" y="0"/>
                  </a:moveTo>
                  <a:lnTo>
                    <a:pt x="0" y="0"/>
                  </a:lnTo>
                  <a:lnTo>
                    <a:pt x="0" y="570229"/>
                  </a:lnTo>
                  <a:lnTo>
                    <a:pt x="637540" y="570229"/>
                  </a:lnTo>
                  <a:lnTo>
                    <a:pt x="1275080" y="570229"/>
                  </a:lnTo>
                  <a:lnTo>
                    <a:pt x="1275080" y="0"/>
                  </a:lnTo>
                  <a:close/>
                </a:path>
              </a:pathLst>
            </a:custGeom>
            <a:solidFill>
              <a:srgbClr val="FFFFFF"/>
            </a:solidFill>
          </p:spPr>
          <p:txBody>
            <a:bodyPr wrap="square" lIns="0" tIns="0" rIns="0" bIns="0" rtlCol="0"/>
            <a:lstStyle/>
            <a:p>
              <a:endParaRPr/>
            </a:p>
          </p:txBody>
        </p:sp>
        <p:sp>
          <p:nvSpPr>
            <p:cNvPr id="90" name="object 90"/>
            <p:cNvSpPr/>
            <p:nvPr/>
          </p:nvSpPr>
          <p:spPr>
            <a:xfrm>
              <a:off x="8149590" y="2077719"/>
              <a:ext cx="972184" cy="570230"/>
            </a:xfrm>
            <a:custGeom>
              <a:avLst/>
              <a:gdLst/>
              <a:ahLst/>
              <a:cxnLst/>
              <a:rect l="l" t="t" r="r" b="b"/>
              <a:pathLst>
                <a:path w="1275079" h="570230">
                  <a:moveTo>
                    <a:pt x="637540" y="570229"/>
                  </a:moveTo>
                  <a:lnTo>
                    <a:pt x="0" y="570229"/>
                  </a:lnTo>
                  <a:lnTo>
                    <a:pt x="0" y="0"/>
                  </a:lnTo>
                  <a:lnTo>
                    <a:pt x="1275080" y="0"/>
                  </a:lnTo>
                  <a:lnTo>
                    <a:pt x="1275080" y="570229"/>
                  </a:lnTo>
                  <a:lnTo>
                    <a:pt x="637540" y="570229"/>
                  </a:lnTo>
                  <a:close/>
                </a:path>
              </a:pathLst>
            </a:custGeom>
            <a:ln w="25514">
              <a:solidFill>
                <a:srgbClr val="C8C8C8"/>
              </a:solidFill>
            </a:ln>
          </p:spPr>
          <p:txBody>
            <a:bodyPr wrap="square" lIns="0" tIns="0" rIns="0" bIns="0" rtlCol="0"/>
            <a:lstStyle/>
            <a:p>
              <a:endParaRPr/>
            </a:p>
          </p:txBody>
        </p:sp>
      </p:grpSp>
      <p:sp>
        <p:nvSpPr>
          <p:cNvPr id="91" name="object 91"/>
          <p:cNvSpPr txBox="1"/>
          <p:nvPr/>
        </p:nvSpPr>
        <p:spPr>
          <a:xfrm>
            <a:off x="8227059" y="2109470"/>
            <a:ext cx="808990" cy="185420"/>
          </a:xfrm>
          <a:prstGeom prst="rect">
            <a:avLst/>
          </a:prstGeom>
        </p:spPr>
        <p:txBody>
          <a:bodyPr vert="horz" wrap="square" lIns="0" tIns="12700" rIns="0" bIns="0" rtlCol="0">
            <a:spAutoFit/>
          </a:bodyPr>
          <a:lstStyle/>
          <a:p>
            <a:pPr marL="12700">
              <a:lnSpc>
                <a:spcPct val="100000"/>
              </a:lnSpc>
              <a:spcBef>
                <a:spcPts val="100"/>
              </a:spcBef>
            </a:pPr>
            <a:r>
              <a:rPr sz="1050" spc="60" dirty="0">
                <a:latin typeface="Arial"/>
                <a:cs typeface="Arial"/>
              </a:rPr>
              <a:t>Certainty</a:t>
            </a:r>
            <a:r>
              <a:rPr sz="1050" spc="75" dirty="0">
                <a:latin typeface="Arial"/>
                <a:cs typeface="Arial"/>
              </a:rPr>
              <a:t> </a:t>
            </a:r>
            <a:r>
              <a:rPr sz="1050" spc="35" dirty="0">
                <a:latin typeface="Arial"/>
                <a:cs typeface="Arial"/>
              </a:rPr>
              <a:t>of</a:t>
            </a:r>
            <a:endParaRPr sz="1050">
              <a:latin typeface="Arial"/>
              <a:cs typeface="Arial"/>
            </a:endParaRPr>
          </a:p>
        </p:txBody>
      </p:sp>
      <p:sp>
        <p:nvSpPr>
          <p:cNvPr id="92" name="object 92"/>
          <p:cNvSpPr txBox="1"/>
          <p:nvPr/>
        </p:nvSpPr>
        <p:spPr>
          <a:xfrm>
            <a:off x="8227059" y="2269490"/>
            <a:ext cx="894715" cy="345440"/>
          </a:xfrm>
          <a:prstGeom prst="rect">
            <a:avLst/>
          </a:prstGeom>
        </p:spPr>
        <p:txBody>
          <a:bodyPr vert="horz" wrap="square" lIns="0" tIns="12700" rIns="0" bIns="0" rtlCol="0">
            <a:spAutoFit/>
          </a:bodyPr>
          <a:lstStyle/>
          <a:p>
            <a:pPr marL="12700" marR="5080">
              <a:lnSpc>
                <a:spcPct val="100000"/>
              </a:lnSpc>
              <a:spcBef>
                <a:spcPts val="100"/>
              </a:spcBef>
            </a:pPr>
            <a:r>
              <a:rPr sz="1050" spc="45" dirty="0">
                <a:latin typeface="Arial"/>
                <a:cs typeface="Arial"/>
              </a:rPr>
              <a:t>Individual </a:t>
            </a:r>
            <a:r>
              <a:rPr sz="1050" spc="50" dirty="0">
                <a:latin typeface="Arial"/>
                <a:cs typeface="Arial"/>
              </a:rPr>
              <a:t>Identification</a:t>
            </a:r>
            <a:endParaRPr sz="1050">
              <a:latin typeface="Arial"/>
              <a:cs typeface="Arial"/>
            </a:endParaRPr>
          </a:p>
        </p:txBody>
      </p:sp>
      <p:grpSp>
        <p:nvGrpSpPr>
          <p:cNvPr id="93" name="object 93"/>
          <p:cNvGrpSpPr/>
          <p:nvPr/>
        </p:nvGrpSpPr>
        <p:grpSpPr>
          <a:xfrm>
            <a:off x="6083300" y="2174239"/>
            <a:ext cx="1294130" cy="447040"/>
            <a:chOff x="6083300" y="2174239"/>
            <a:chExt cx="1294130" cy="447040"/>
          </a:xfrm>
        </p:grpSpPr>
        <p:pic>
          <p:nvPicPr>
            <p:cNvPr id="94" name="object 94"/>
            <p:cNvPicPr/>
            <p:nvPr/>
          </p:nvPicPr>
          <p:blipFill>
            <a:blip r:embed="rId11" cstate="print"/>
            <a:stretch>
              <a:fillRect/>
            </a:stretch>
          </p:blipFill>
          <p:spPr>
            <a:xfrm>
              <a:off x="7122160" y="2223769"/>
              <a:ext cx="255270" cy="187959"/>
            </a:xfrm>
            <a:prstGeom prst="rect">
              <a:avLst/>
            </a:prstGeom>
          </p:spPr>
        </p:pic>
        <p:sp>
          <p:nvSpPr>
            <p:cNvPr id="95" name="object 95"/>
            <p:cNvSpPr/>
            <p:nvPr/>
          </p:nvSpPr>
          <p:spPr>
            <a:xfrm>
              <a:off x="6102350" y="2193289"/>
              <a:ext cx="977900" cy="408940"/>
            </a:xfrm>
            <a:custGeom>
              <a:avLst/>
              <a:gdLst/>
              <a:ahLst/>
              <a:cxnLst/>
              <a:rect l="l" t="t" r="r" b="b"/>
              <a:pathLst>
                <a:path w="977900" h="408939">
                  <a:moveTo>
                    <a:pt x="977900" y="0"/>
                  </a:moveTo>
                  <a:lnTo>
                    <a:pt x="0" y="0"/>
                  </a:lnTo>
                  <a:lnTo>
                    <a:pt x="0" y="408939"/>
                  </a:lnTo>
                  <a:lnTo>
                    <a:pt x="488950" y="408939"/>
                  </a:lnTo>
                  <a:lnTo>
                    <a:pt x="977900" y="408939"/>
                  </a:lnTo>
                  <a:lnTo>
                    <a:pt x="977900" y="0"/>
                  </a:lnTo>
                  <a:close/>
                </a:path>
              </a:pathLst>
            </a:custGeom>
            <a:solidFill>
              <a:srgbClr val="7B7B7B"/>
            </a:solidFill>
          </p:spPr>
          <p:txBody>
            <a:bodyPr wrap="square" lIns="0" tIns="0" rIns="0" bIns="0" rtlCol="0"/>
            <a:lstStyle/>
            <a:p>
              <a:endParaRPr/>
            </a:p>
          </p:txBody>
        </p:sp>
        <p:sp>
          <p:nvSpPr>
            <p:cNvPr id="96" name="object 96"/>
            <p:cNvSpPr/>
            <p:nvPr/>
          </p:nvSpPr>
          <p:spPr>
            <a:xfrm>
              <a:off x="6102350" y="2193289"/>
              <a:ext cx="977900" cy="408940"/>
            </a:xfrm>
            <a:custGeom>
              <a:avLst/>
              <a:gdLst/>
              <a:ahLst/>
              <a:cxnLst/>
              <a:rect l="l" t="t" r="r" b="b"/>
              <a:pathLst>
                <a:path w="977900" h="408939">
                  <a:moveTo>
                    <a:pt x="488950" y="408939"/>
                  </a:moveTo>
                  <a:lnTo>
                    <a:pt x="0" y="408939"/>
                  </a:lnTo>
                  <a:lnTo>
                    <a:pt x="0" y="0"/>
                  </a:lnTo>
                  <a:lnTo>
                    <a:pt x="977900" y="0"/>
                  </a:lnTo>
                  <a:lnTo>
                    <a:pt x="977900" y="408939"/>
                  </a:lnTo>
                  <a:lnTo>
                    <a:pt x="488950" y="408939"/>
                  </a:lnTo>
                  <a:close/>
                </a:path>
              </a:pathLst>
            </a:custGeom>
            <a:ln w="38100">
              <a:solidFill>
                <a:srgbClr val="FFFFFF"/>
              </a:solidFill>
            </a:ln>
          </p:spPr>
          <p:txBody>
            <a:bodyPr wrap="square" lIns="0" tIns="0" rIns="0" bIns="0" rtlCol="0"/>
            <a:lstStyle/>
            <a:p>
              <a:endParaRPr/>
            </a:p>
          </p:txBody>
        </p:sp>
      </p:grpSp>
      <p:sp>
        <p:nvSpPr>
          <p:cNvPr id="97" name="object 97"/>
          <p:cNvSpPr txBox="1"/>
          <p:nvPr/>
        </p:nvSpPr>
        <p:spPr>
          <a:xfrm>
            <a:off x="6179820" y="2225040"/>
            <a:ext cx="537845" cy="345440"/>
          </a:xfrm>
          <a:prstGeom prst="rect">
            <a:avLst/>
          </a:prstGeom>
        </p:spPr>
        <p:txBody>
          <a:bodyPr vert="horz" wrap="square" lIns="0" tIns="12700" rIns="0" bIns="0" rtlCol="0">
            <a:spAutoFit/>
          </a:bodyPr>
          <a:lstStyle/>
          <a:p>
            <a:pPr marL="12700" marR="5080">
              <a:lnSpc>
                <a:spcPct val="100000"/>
              </a:lnSpc>
              <a:spcBef>
                <a:spcPts val="100"/>
              </a:spcBef>
            </a:pPr>
            <a:r>
              <a:rPr sz="1050" dirty="0">
                <a:solidFill>
                  <a:srgbClr val="FFFFFF"/>
                </a:solidFill>
                <a:latin typeface="Arial"/>
                <a:cs typeface="Arial"/>
              </a:rPr>
              <a:t>VeinID</a:t>
            </a:r>
            <a:r>
              <a:rPr sz="1050" spc="190" dirty="0">
                <a:solidFill>
                  <a:srgbClr val="FFFFFF"/>
                </a:solidFill>
                <a:latin typeface="Arial"/>
                <a:cs typeface="Arial"/>
              </a:rPr>
              <a:t> </a:t>
            </a:r>
            <a:r>
              <a:rPr sz="1050" spc="15" dirty="0">
                <a:solidFill>
                  <a:srgbClr val="FFFFFF"/>
                </a:solidFill>
                <a:latin typeface="Arial"/>
                <a:cs typeface="Arial"/>
              </a:rPr>
              <a:t>/ </a:t>
            </a:r>
            <a:r>
              <a:rPr sz="1050" spc="-20" dirty="0">
                <a:solidFill>
                  <a:srgbClr val="FFFFFF"/>
                </a:solidFill>
                <a:latin typeface="Arial"/>
                <a:cs typeface="Arial"/>
              </a:rPr>
              <a:t>IRIS</a:t>
            </a:r>
            <a:endParaRPr sz="1050">
              <a:latin typeface="Arial"/>
              <a:cs typeface="Arial"/>
            </a:endParaRPr>
          </a:p>
        </p:txBody>
      </p:sp>
      <p:grpSp>
        <p:nvGrpSpPr>
          <p:cNvPr id="98" name="object 98"/>
          <p:cNvGrpSpPr/>
          <p:nvPr/>
        </p:nvGrpSpPr>
        <p:grpSpPr>
          <a:xfrm>
            <a:off x="8149590" y="1220469"/>
            <a:ext cx="972184" cy="568960"/>
            <a:chOff x="8149590" y="1220469"/>
            <a:chExt cx="972184" cy="568960"/>
          </a:xfrm>
        </p:grpSpPr>
        <p:sp>
          <p:nvSpPr>
            <p:cNvPr id="101" name="object 101"/>
            <p:cNvSpPr/>
            <p:nvPr/>
          </p:nvSpPr>
          <p:spPr>
            <a:xfrm>
              <a:off x="8149590" y="1220469"/>
              <a:ext cx="972184" cy="568960"/>
            </a:xfrm>
            <a:custGeom>
              <a:avLst/>
              <a:gdLst/>
              <a:ahLst/>
              <a:cxnLst/>
              <a:rect l="l" t="t" r="r" b="b"/>
              <a:pathLst>
                <a:path w="1275079" h="568960">
                  <a:moveTo>
                    <a:pt x="1275080" y="0"/>
                  </a:moveTo>
                  <a:lnTo>
                    <a:pt x="0" y="0"/>
                  </a:lnTo>
                  <a:lnTo>
                    <a:pt x="0" y="568960"/>
                  </a:lnTo>
                  <a:lnTo>
                    <a:pt x="637540" y="568960"/>
                  </a:lnTo>
                  <a:lnTo>
                    <a:pt x="1275080" y="568960"/>
                  </a:lnTo>
                  <a:lnTo>
                    <a:pt x="1275080" y="0"/>
                  </a:lnTo>
                  <a:close/>
                </a:path>
              </a:pathLst>
            </a:custGeom>
            <a:solidFill>
              <a:srgbClr val="FFFFFF"/>
            </a:solidFill>
          </p:spPr>
          <p:txBody>
            <a:bodyPr wrap="square" lIns="0" tIns="0" rIns="0" bIns="0" rtlCol="0"/>
            <a:lstStyle/>
            <a:p>
              <a:endParaRPr/>
            </a:p>
          </p:txBody>
        </p:sp>
        <p:sp>
          <p:nvSpPr>
            <p:cNvPr id="102" name="object 102"/>
            <p:cNvSpPr/>
            <p:nvPr/>
          </p:nvSpPr>
          <p:spPr>
            <a:xfrm>
              <a:off x="8149590" y="1220469"/>
              <a:ext cx="972184" cy="568960"/>
            </a:xfrm>
            <a:custGeom>
              <a:avLst/>
              <a:gdLst/>
              <a:ahLst/>
              <a:cxnLst/>
              <a:rect l="l" t="t" r="r" b="b"/>
              <a:pathLst>
                <a:path w="1275079" h="568960">
                  <a:moveTo>
                    <a:pt x="637540" y="568960"/>
                  </a:moveTo>
                  <a:lnTo>
                    <a:pt x="0" y="568960"/>
                  </a:lnTo>
                  <a:lnTo>
                    <a:pt x="0" y="0"/>
                  </a:lnTo>
                  <a:lnTo>
                    <a:pt x="1275080" y="0"/>
                  </a:lnTo>
                  <a:lnTo>
                    <a:pt x="1275080" y="568960"/>
                  </a:lnTo>
                  <a:lnTo>
                    <a:pt x="637540" y="568960"/>
                  </a:lnTo>
                  <a:close/>
                </a:path>
              </a:pathLst>
            </a:custGeom>
            <a:ln w="25514">
              <a:solidFill>
                <a:srgbClr val="C8C8C8"/>
              </a:solidFill>
            </a:ln>
          </p:spPr>
          <p:txBody>
            <a:bodyPr wrap="square" lIns="0" tIns="0" rIns="0" bIns="0" rtlCol="0"/>
            <a:lstStyle/>
            <a:p>
              <a:endParaRPr/>
            </a:p>
          </p:txBody>
        </p:sp>
      </p:grpSp>
      <p:sp>
        <p:nvSpPr>
          <p:cNvPr id="104" name="object 104"/>
          <p:cNvSpPr txBox="1"/>
          <p:nvPr/>
        </p:nvSpPr>
        <p:spPr>
          <a:xfrm>
            <a:off x="8218486" y="1252645"/>
            <a:ext cx="903288" cy="510396"/>
          </a:xfrm>
          <a:prstGeom prst="rect">
            <a:avLst/>
          </a:prstGeom>
        </p:spPr>
        <p:txBody>
          <a:bodyPr vert="horz" wrap="square" lIns="0" tIns="12700" rIns="0" bIns="0" rtlCol="0">
            <a:spAutoFit/>
          </a:bodyPr>
          <a:lstStyle/>
          <a:p>
            <a:pPr marL="12700" marR="5080">
              <a:spcBef>
                <a:spcPts val="100"/>
              </a:spcBef>
            </a:pPr>
            <a:r>
              <a:rPr lang="en-US" sz="1050" spc="60" dirty="0">
                <a:latin typeface="Arial"/>
                <a:cs typeface="Arial"/>
              </a:rPr>
              <a:t>Certainty</a:t>
            </a:r>
            <a:r>
              <a:rPr lang="en-US" sz="1050" spc="75" dirty="0">
                <a:latin typeface="Arial"/>
                <a:cs typeface="Arial"/>
              </a:rPr>
              <a:t> </a:t>
            </a:r>
            <a:r>
              <a:rPr lang="en-US" sz="1050" spc="35" dirty="0">
                <a:latin typeface="Arial"/>
                <a:cs typeface="Arial"/>
              </a:rPr>
              <a:t>of</a:t>
            </a:r>
            <a:endParaRPr lang="en-US" sz="1050" dirty="0">
              <a:latin typeface="Arial"/>
              <a:cs typeface="Arial"/>
            </a:endParaRPr>
          </a:p>
          <a:p>
            <a:pPr marL="12700" marR="5080">
              <a:lnSpc>
                <a:spcPct val="100000"/>
              </a:lnSpc>
              <a:spcBef>
                <a:spcPts val="100"/>
              </a:spcBef>
            </a:pPr>
            <a:r>
              <a:rPr sz="1050" spc="45" dirty="0">
                <a:latin typeface="Arial"/>
                <a:cs typeface="Arial"/>
              </a:rPr>
              <a:t>Individual Authorisation</a:t>
            </a:r>
            <a:endParaRPr sz="1050" dirty="0">
              <a:latin typeface="Arial"/>
              <a:cs typeface="Arial"/>
            </a:endParaRPr>
          </a:p>
        </p:txBody>
      </p:sp>
      <p:grpSp>
        <p:nvGrpSpPr>
          <p:cNvPr id="105" name="object 105"/>
          <p:cNvGrpSpPr/>
          <p:nvPr/>
        </p:nvGrpSpPr>
        <p:grpSpPr>
          <a:xfrm>
            <a:off x="5077459" y="3736340"/>
            <a:ext cx="2298700" cy="288290"/>
            <a:chOff x="5077459" y="3736340"/>
            <a:chExt cx="2298700" cy="288290"/>
          </a:xfrm>
        </p:grpSpPr>
        <p:pic>
          <p:nvPicPr>
            <p:cNvPr id="106" name="object 106"/>
            <p:cNvPicPr/>
            <p:nvPr/>
          </p:nvPicPr>
          <p:blipFill>
            <a:blip r:embed="rId12" cstate="print"/>
            <a:stretch>
              <a:fillRect/>
            </a:stretch>
          </p:blipFill>
          <p:spPr>
            <a:xfrm>
              <a:off x="5096509" y="3826510"/>
              <a:ext cx="236220" cy="149860"/>
            </a:xfrm>
            <a:prstGeom prst="rect">
              <a:avLst/>
            </a:prstGeom>
          </p:spPr>
        </p:pic>
        <p:sp>
          <p:nvSpPr>
            <p:cNvPr id="107" name="object 107"/>
            <p:cNvSpPr/>
            <p:nvPr/>
          </p:nvSpPr>
          <p:spPr>
            <a:xfrm>
              <a:off x="5096509" y="3826510"/>
              <a:ext cx="236220" cy="149860"/>
            </a:xfrm>
            <a:custGeom>
              <a:avLst/>
              <a:gdLst/>
              <a:ahLst/>
              <a:cxnLst/>
              <a:rect l="l" t="t" r="r" b="b"/>
              <a:pathLst>
                <a:path w="236220" h="149860">
                  <a:moveTo>
                    <a:pt x="0" y="74930"/>
                  </a:moveTo>
                  <a:lnTo>
                    <a:pt x="0" y="71120"/>
                  </a:lnTo>
                  <a:lnTo>
                    <a:pt x="1270" y="67310"/>
                  </a:lnTo>
                  <a:lnTo>
                    <a:pt x="1270" y="63500"/>
                  </a:lnTo>
                  <a:lnTo>
                    <a:pt x="2540" y="59690"/>
                  </a:lnTo>
                  <a:lnTo>
                    <a:pt x="3810" y="55880"/>
                  </a:lnTo>
                  <a:lnTo>
                    <a:pt x="6350" y="53340"/>
                  </a:lnTo>
                  <a:lnTo>
                    <a:pt x="7620" y="49530"/>
                  </a:lnTo>
                  <a:lnTo>
                    <a:pt x="10160" y="45720"/>
                  </a:lnTo>
                  <a:lnTo>
                    <a:pt x="12700" y="41910"/>
                  </a:lnTo>
                  <a:lnTo>
                    <a:pt x="15240" y="39370"/>
                  </a:lnTo>
                  <a:lnTo>
                    <a:pt x="17780" y="35560"/>
                  </a:lnTo>
                  <a:lnTo>
                    <a:pt x="21590" y="31750"/>
                  </a:lnTo>
                  <a:lnTo>
                    <a:pt x="25400" y="29210"/>
                  </a:lnTo>
                  <a:lnTo>
                    <a:pt x="27940" y="26670"/>
                  </a:lnTo>
                  <a:lnTo>
                    <a:pt x="33020" y="24130"/>
                  </a:lnTo>
                  <a:lnTo>
                    <a:pt x="36830" y="20320"/>
                  </a:lnTo>
                  <a:lnTo>
                    <a:pt x="40640" y="17780"/>
                  </a:lnTo>
                  <a:lnTo>
                    <a:pt x="45720" y="16510"/>
                  </a:lnTo>
                  <a:lnTo>
                    <a:pt x="50800" y="13970"/>
                  </a:lnTo>
                  <a:lnTo>
                    <a:pt x="55880" y="11430"/>
                  </a:lnTo>
                  <a:lnTo>
                    <a:pt x="60960" y="10160"/>
                  </a:lnTo>
                  <a:lnTo>
                    <a:pt x="66040" y="7620"/>
                  </a:lnTo>
                  <a:lnTo>
                    <a:pt x="71120" y="6350"/>
                  </a:lnTo>
                  <a:lnTo>
                    <a:pt x="77470" y="5080"/>
                  </a:lnTo>
                  <a:lnTo>
                    <a:pt x="82550" y="3810"/>
                  </a:lnTo>
                  <a:lnTo>
                    <a:pt x="88900" y="2540"/>
                  </a:lnTo>
                  <a:lnTo>
                    <a:pt x="93980" y="1270"/>
                  </a:lnTo>
                  <a:lnTo>
                    <a:pt x="100330" y="1270"/>
                  </a:lnTo>
                  <a:lnTo>
                    <a:pt x="106680" y="1270"/>
                  </a:lnTo>
                  <a:lnTo>
                    <a:pt x="111760" y="0"/>
                  </a:lnTo>
                  <a:lnTo>
                    <a:pt x="118110" y="0"/>
                  </a:lnTo>
                  <a:lnTo>
                    <a:pt x="124460" y="0"/>
                  </a:lnTo>
                  <a:lnTo>
                    <a:pt x="130810" y="1270"/>
                  </a:lnTo>
                  <a:lnTo>
                    <a:pt x="135890" y="1270"/>
                  </a:lnTo>
                  <a:lnTo>
                    <a:pt x="142240" y="2540"/>
                  </a:lnTo>
                  <a:lnTo>
                    <a:pt x="148590" y="2540"/>
                  </a:lnTo>
                  <a:lnTo>
                    <a:pt x="154940" y="3810"/>
                  </a:lnTo>
                  <a:lnTo>
                    <a:pt x="160020" y="5080"/>
                  </a:lnTo>
                  <a:lnTo>
                    <a:pt x="166370" y="6350"/>
                  </a:lnTo>
                  <a:lnTo>
                    <a:pt x="171450" y="8890"/>
                  </a:lnTo>
                  <a:lnTo>
                    <a:pt x="176530" y="10160"/>
                  </a:lnTo>
                  <a:lnTo>
                    <a:pt x="181610" y="12700"/>
                  </a:lnTo>
                  <a:lnTo>
                    <a:pt x="186690" y="13970"/>
                  </a:lnTo>
                  <a:lnTo>
                    <a:pt x="191770" y="16510"/>
                  </a:lnTo>
                  <a:lnTo>
                    <a:pt x="196850" y="19050"/>
                  </a:lnTo>
                  <a:lnTo>
                    <a:pt x="200660" y="22860"/>
                  </a:lnTo>
                  <a:lnTo>
                    <a:pt x="224790" y="44450"/>
                  </a:lnTo>
                  <a:lnTo>
                    <a:pt x="227329" y="48260"/>
                  </a:lnTo>
                  <a:lnTo>
                    <a:pt x="229870" y="52070"/>
                  </a:lnTo>
                  <a:lnTo>
                    <a:pt x="232410" y="55880"/>
                  </a:lnTo>
                  <a:lnTo>
                    <a:pt x="233679" y="59690"/>
                  </a:lnTo>
                  <a:lnTo>
                    <a:pt x="234950" y="63500"/>
                  </a:lnTo>
                  <a:lnTo>
                    <a:pt x="234950" y="67310"/>
                  </a:lnTo>
                  <a:lnTo>
                    <a:pt x="234950" y="71120"/>
                  </a:lnTo>
                  <a:lnTo>
                    <a:pt x="236220" y="74930"/>
                  </a:lnTo>
                  <a:lnTo>
                    <a:pt x="234950" y="74930"/>
                  </a:lnTo>
                  <a:lnTo>
                    <a:pt x="234950" y="78740"/>
                  </a:lnTo>
                  <a:lnTo>
                    <a:pt x="234950" y="82550"/>
                  </a:lnTo>
                  <a:lnTo>
                    <a:pt x="233679" y="86360"/>
                  </a:lnTo>
                  <a:lnTo>
                    <a:pt x="232410" y="90170"/>
                  </a:lnTo>
                  <a:lnTo>
                    <a:pt x="231140" y="93980"/>
                  </a:lnTo>
                  <a:lnTo>
                    <a:pt x="229870" y="97790"/>
                  </a:lnTo>
                  <a:lnTo>
                    <a:pt x="227329" y="101600"/>
                  </a:lnTo>
                  <a:lnTo>
                    <a:pt x="224790" y="105410"/>
                  </a:lnTo>
                  <a:lnTo>
                    <a:pt x="222250" y="109220"/>
                  </a:lnTo>
                  <a:lnTo>
                    <a:pt x="219710" y="111760"/>
                  </a:lnTo>
                  <a:lnTo>
                    <a:pt x="215900" y="115570"/>
                  </a:lnTo>
                  <a:lnTo>
                    <a:pt x="213360" y="118110"/>
                  </a:lnTo>
                  <a:lnTo>
                    <a:pt x="209550" y="121920"/>
                  </a:lnTo>
                  <a:lnTo>
                    <a:pt x="205740" y="124460"/>
                  </a:lnTo>
                  <a:lnTo>
                    <a:pt x="200660" y="128270"/>
                  </a:lnTo>
                  <a:lnTo>
                    <a:pt x="196850" y="130810"/>
                  </a:lnTo>
                  <a:lnTo>
                    <a:pt x="191770" y="133350"/>
                  </a:lnTo>
                  <a:lnTo>
                    <a:pt x="186690" y="135890"/>
                  </a:lnTo>
                  <a:lnTo>
                    <a:pt x="181610" y="137160"/>
                  </a:lnTo>
                  <a:lnTo>
                    <a:pt x="176530" y="139700"/>
                  </a:lnTo>
                  <a:lnTo>
                    <a:pt x="171450" y="140970"/>
                  </a:lnTo>
                  <a:lnTo>
                    <a:pt x="166370" y="143510"/>
                  </a:lnTo>
                  <a:lnTo>
                    <a:pt x="160020" y="144780"/>
                  </a:lnTo>
                  <a:lnTo>
                    <a:pt x="154940" y="146050"/>
                  </a:lnTo>
                  <a:lnTo>
                    <a:pt x="148590" y="147320"/>
                  </a:lnTo>
                  <a:lnTo>
                    <a:pt x="142240" y="147320"/>
                  </a:lnTo>
                  <a:lnTo>
                    <a:pt x="135890" y="148590"/>
                  </a:lnTo>
                  <a:lnTo>
                    <a:pt x="130810" y="149860"/>
                  </a:lnTo>
                  <a:lnTo>
                    <a:pt x="124460" y="149860"/>
                  </a:lnTo>
                  <a:lnTo>
                    <a:pt x="118110" y="149860"/>
                  </a:lnTo>
                  <a:lnTo>
                    <a:pt x="111760" y="149860"/>
                  </a:lnTo>
                  <a:lnTo>
                    <a:pt x="105410" y="149860"/>
                  </a:lnTo>
                  <a:lnTo>
                    <a:pt x="100330" y="148590"/>
                  </a:lnTo>
                  <a:lnTo>
                    <a:pt x="93980" y="147320"/>
                  </a:lnTo>
                  <a:lnTo>
                    <a:pt x="87630" y="147320"/>
                  </a:lnTo>
                  <a:lnTo>
                    <a:pt x="81280" y="146050"/>
                  </a:lnTo>
                  <a:lnTo>
                    <a:pt x="76200" y="144780"/>
                  </a:lnTo>
                  <a:lnTo>
                    <a:pt x="69850" y="143510"/>
                  </a:lnTo>
                  <a:lnTo>
                    <a:pt x="64769" y="140970"/>
                  </a:lnTo>
                  <a:lnTo>
                    <a:pt x="59690" y="139700"/>
                  </a:lnTo>
                  <a:lnTo>
                    <a:pt x="54610" y="138430"/>
                  </a:lnTo>
                  <a:lnTo>
                    <a:pt x="49530" y="135890"/>
                  </a:lnTo>
                  <a:lnTo>
                    <a:pt x="44450" y="133350"/>
                  </a:lnTo>
                  <a:lnTo>
                    <a:pt x="39370" y="130810"/>
                  </a:lnTo>
                  <a:lnTo>
                    <a:pt x="35560" y="128270"/>
                  </a:lnTo>
                  <a:lnTo>
                    <a:pt x="30480" y="125730"/>
                  </a:lnTo>
                  <a:lnTo>
                    <a:pt x="26670" y="121920"/>
                  </a:lnTo>
                  <a:lnTo>
                    <a:pt x="22860" y="119380"/>
                  </a:lnTo>
                  <a:lnTo>
                    <a:pt x="19050" y="115570"/>
                  </a:lnTo>
                  <a:lnTo>
                    <a:pt x="16510" y="113030"/>
                  </a:lnTo>
                  <a:lnTo>
                    <a:pt x="12700" y="109220"/>
                  </a:lnTo>
                  <a:lnTo>
                    <a:pt x="11430" y="105410"/>
                  </a:lnTo>
                  <a:lnTo>
                    <a:pt x="8890" y="101600"/>
                  </a:lnTo>
                  <a:lnTo>
                    <a:pt x="6350" y="97790"/>
                  </a:lnTo>
                  <a:lnTo>
                    <a:pt x="3810" y="93980"/>
                  </a:lnTo>
                  <a:lnTo>
                    <a:pt x="2540" y="90170"/>
                  </a:lnTo>
                  <a:lnTo>
                    <a:pt x="1270" y="86360"/>
                  </a:lnTo>
                  <a:lnTo>
                    <a:pt x="1270" y="82550"/>
                  </a:lnTo>
                  <a:lnTo>
                    <a:pt x="1270" y="78740"/>
                  </a:lnTo>
                  <a:lnTo>
                    <a:pt x="0" y="74930"/>
                  </a:lnTo>
                  <a:close/>
                </a:path>
              </a:pathLst>
            </a:custGeom>
            <a:ln w="38100">
              <a:solidFill>
                <a:srgbClr val="FFFFFF"/>
              </a:solidFill>
            </a:ln>
          </p:spPr>
          <p:txBody>
            <a:bodyPr wrap="square" lIns="0" tIns="0" rIns="0" bIns="0" rtlCol="0"/>
            <a:lstStyle/>
            <a:p>
              <a:endParaRPr/>
            </a:p>
          </p:txBody>
        </p:sp>
        <p:sp>
          <p:nvSpPr>
            <p:cNvPr id="108" name="object 108"/>
            <p:cNvSpPr/>
            <p:nvPr/>
          </p:nvSpPr>
          <p:spPr>
            <a:xfrm>
              <a:off x="5077460" y="3807460"/>
              <a:ext cx="274320" cy="187960"/>
            </a:xfrm>
            <a:custGeom>
              <a:avLst/>
              <a:gdLst/>
              <a:ahLst/>
              <a:cxnLst/>
              <a:rect l="l" t="t" r="r" b="b"/>
              <a:pathLst>
                <a:path w="274320" h="187960">
                  <a:moveTo>
                    <a:pt x="38100" y="19050"/>
                  </a:moveTo>
                  <a:lnTo>
                    <a:pt x="32512" y="5588"/>
                  </a:lnTo>
                  <a:lnTo>
                    <a:pt x="19050" y="0"/>
                  </a:lnTo>
                  <a:lnTo>
                    <a:pt x="5575" y="5588"/>
                  </a:lnTo>
                  <a:lnTo>
                    <a:pt x="0" y="19050"/>
                  </a:lnTo>
                  <a:lnTo>
                    <a:pt x="5575" y="32524"/>
                  </a:lnTo>
                  <a:lnTo>
                    <a:pt x="19050" y="38100"/>
                  </a:lnTo>
                  <a:lnTo>
                    <a:pt x="32512" y="32524"/>
                  </a:lnTo>
                  <a:lnTo>
                    <a:pt x="38100" y="19050"/>
                  </a:lnTo>
                  <a:close/>
                </a:path>
                <a:path w="274320" h="187960">
                  <a:moveTo>
                    <a:pt x="274320" y="168910"/>
                  </a:moveTo>
                  <a:lnTo>
                    <a:pt x="268732" y="155448"/>
                  </a:lnTo>
                  <a:lnTo>
                    <a:pt x="255270" y="149860"/>
                  </a:lnTo>
                  <a:lnTo>
                    <a:pt x="241795" y="155448"/>
                  </a:lnTo>
                  <a:lnTo>
                    <a:pt x="236220" y="168910"/>
                  </a:lnTo>
                  <a:lnTo>
                    <a:pt x="241795" y="182384"/>
                  </a:lnTo>
                  <a:lnTo>
                    <a:pt x="255270" y="187960"/>
                  </a:lnTo>
                  <a:lnTo>
                    <a:pt x="268732" y="182384"/>
                  </a:lnTo>
                  <a:lnTo>
                    <a:pt x="274320" y="168910"/>
                  </a:lnTo>
                  <a:close/>
                </a:path>
              </a:pathLst>
            </a:custGeom>
            <a:solidFill>
              <a:srgbClr val="FFFFFF"/>
            </a:solidFill>
          </p:spPr>
          <p:txBody>
            <a:bodyPr wrap="square" lIns="0" tIns="0" rIns="0" bIns="0" rtlCol="0"/>
            <a:lstStyle/>
            <a:p>
              <a:endParaRPr/>
            </a:p>
          </p:txBody>
        </p:sp>
        <p:sp>
          <p:nvSpPr>
            <p:cNvPr id="109" name="object 109"/>
            <p:cNvSpPr/>
            <p:nvPr/>
          </p:nvSpPr>
          <p:spPr>
            <a:xfrm>
              <a:off x="5431789" y="3755390"/>
              <a:ext cx="1925320" cy="250190"/>
            </a:xfrm>
            <a:custGeom>
              <a:avLst/>
              <a:gdLst/>
              <a:ahLst/>
              <a:cxnLst/>
              <a:rect l="l" t="t" r="r" b="b"/>
              <a:pathLst>
                <a:path w="1925320" h="250189">
                  <a:moveTo>
                    <a:pt x="1925320" y="0"/>
                  </a:moveTo>
                  <a:lnTo>
                    <a:pt x="0" y="0"/>
                  </a:lnTo>
                  <a:lnTo>
                    <a:pt x="0" y="250189"/>
                  </a:lnTo>
                  <a:lnTo>
                    <a:pt x="962660" y="250189"/>
                  </a:lnTo>
                  <a:lnTo>
                    <a:pt x="1925320" y="250189"/>
                  </a:lnTo>
                  <a:lnTo>
                    <a:pt x="1925320" y="0"/>
                  </a:lnTo>
                  <a:close/>
                </a:path>
              </a:pathLst>
            </a:custGeom>
            <a:solidFill>
              <a:srgbClr val="C00000"/>
            </a:solidFill>
          </p:spPr>
          <p:txBody>
            <a:bodyPr wrap="square" lIns="0" tIns="0" rIns="0" bIns="0" rtlCol="0"/>
            <a:lstStyle/>
            <a:p>
              <a:endParaRPr/>
            </a:p>
          </p:txBody>
        </p:sp>
        <p:sp>
          <p:nvSpPr>
            <p:cNvPr id="110" name="object 110"/>
            <p:cNvSpPr/>
            <p:nvPr/>
          </p:nvSpPr>
          <p:spPr>
            <a:xfrm>
              <a:off x="5431789" y="3755390"/>
              <a:ext cx="1925320" cy="250190"/>
            </a:xfrm>
            <a:custGeom>
              <a:avLst/>
              <a:gdLst/>
              <a:ahLst/>
              <a:cxnLst/>
              <a:rect l="l" t="t" r="r" b="b"/>
              <a:pathLst>
                <a:path w="1925320" h="250189">
                  <a:moveTo>
                    <a:pt x="962660" y="250189"/>
                  </a:moveTo>
                  <a:lnTo>
                    <a:pt x="0" y="250189"/>
                  </a:lnTo>
                  <a:lnTo>
                    <a:pt x="0" y="0"/>
                  </a:lnTo>
                  <a:lnTo>
                    <a:pt x="1925320" y="0"/>
                  </a:lnTo>
                  <a:lnTo>
                    <a:pt x="1925320" y="250189"/>
                  </a:lnTo>
                  <a:lnTo>
                    <a:pt x="962660" y="250189"/>
                  </a:lnTo>
                  <a:close/>
                </a:path>
              </a:pathLst>
            </a:custGeom>
            <a:ln w="38100">
              <a:solidFill>
                <a:srgbClr val="FFFFFF"/>
              </a:solidFill>
            </a:ln>
          </p:spPr>
          <p:txBody>
            <a:bodyPr wrap="square" lIns="0" tIns="0" rIns="0" bIns="0" rtlCol="0"/>
            <a:lstStyle/>
            <a:p>
              <a:endParaRPr/>
            </a:p>
          </p:txBody>
        </p:sp>
      </p:grpSp>
      <p:sp>
        <p:nvSpPr>
          <p:cNvPr id="111" name="object 111"/>
          <p:cNvSpPr txBox="1"/>
          <p:nvPr/>
        </p:nvSpPr>
        <p:spPr>
          <a:xfrm>
            <a:off x="5509259" y="3787140"/>
            <a:ext cx="1731010" cy="185420"/>
          </a:xfrm>
          <a:prstGeom prst="rect">
            <a:avLst/>
          </a:prstGeom>
        </p:spPr>
        <p:txBody>
          <a:bodyPr vert="horz" wrap="square" lIns="0" tIns="12700" rIns="0" bIns="0" rtlCol="0">
            <a:spAutoFit/>
          </a:bodyPr>
          <a:lstStyle/>
          <a:p>
            <a:pPr marL="12700">
              <a:lnSpc>
                <a:spcPct val="100000"/>
              </a:lnSpc>
              <a:spcBef>
                <a:spcPts val="100"/>
              </a:spcBef>
            </a:pPr>
            <a:r>
              <a:rPr sz="1050" dirty="0">
                <a:solidFill>
                  <a:srgbClr val="FFFFFF"/>
                </a:solidFill>
                <a:latin typeface="Arial"/>
                <a:cs typeface="Arial"/>
              </a:rPr>
              <a:t>One</a:t>
            </a:r>
            <a:r>
              <a:rPr sz="1050" spc="204" dirty="0">
                <a:solidFill>
                  <a:srgbClr val="FFFFFF"/>
                </a:solidFill>
                <a:latin typeface="Arial"/>
                <a:cs typeface="Arial"/>
              </a:rPr>
              <a:t> </a:t>
            </a:r>
            <a:r>
              <a:rPr sz="1050" dirty="0">
                <a:solidFill>
                  <a:srgbClr val="FFFFFF"/>
                </a:solidFill>
                <a:latin typeface="Arial"/>
                <a:cs typeface="Arial"/>
              </a:rPr>
              <a:t>Time</a:t>
            </a:r>
            <a:r>
              <a:rPr sz="1050" spc="210" dirty="0">
                <a:solidFill>
                  <a:srgbClr val="FFFFFF"/>
                </a:solidFill>
                <a:latin typeface="Arial"/>
                <a:cs typeface="Arial"/>
              </a:rPr>
              <a:t> </a:t>
            </a:r>
            <a:r>
              <a:rPr sz="1050" dirty="0">
                <a:solidFill>
                  <a:srgbClr val="FFFFFF"/>
                </a:solidFill>
                <a:latin typeface="Arial"/>
                <a:cs typeface="Arial"/>
              </a:rPr>
              <a:t>Password</a:t>
            </a:r>
            <a:r>
              <a:rPr sz="1050" spc="210" dirty="0">
                <a:solidFill>
                  <a:srgbClr val="FFFFFF"/>
                </a:solidFill>
                <a:latin typeface="Arial"/>
                <a:cs typeface="Arial"/>
              </a:rPr>
              <a:t> </a:t>
            </a:r>
            <a:r>
              <a:rPr sz="1050" spc="-20" dirty="0">
                <a:solidFill>
                  <a:srgbClr val="FFFFFF"/>
                </a:solidFill>
                <a:latin typeface="Arial"/>
                <a:cs typeface="Arial"/>
              </a:rPr>
              <a:t>(OTP)</a:t>
            </a:r>
            <a:endParaRPr sz="1050">
              <a:latin typeface="Arial"/>
              <a:cs typeface="Arial"/>
            </a:endParaRPr>
          </a:p>
        </p:txBody>
      </p:sp>
      <p:sp>
        <p:nvSpPr>
          <p:cNvPr id="112" name="object 112"/>
          <p:cNvSpPr/>
          <p:nvPr/>
        </p:nvSpPr>
        <p:spPr>
          <a:xfrm>
            <a:off x="3051810" y="5993129"/>
            <a:ext cx="6624320" cy="520700"/>
          </a:xfrm>
          <a:custGeom>
            <a:avLst/>
            <a:gdLst/>
            <a:ahLst/>
            <a:cxnLst/>
            <a:rect l="l" t="t" r="r" b="b"/>
            <a:pathLst>
              <a:path w="6624320" h="520700">
                <a:moveTo>
                  <a:pt x="6624320" y="260350"/>
                </a:moveTo>
                <a:lnTo>
                  <a:pt x="6363970" y="0"/>
                </a:lnTo>
                <a:lnTo>
                  <a:pt x="0" y="0"/>
                </a:lnTo>
                <a:lnTo>
                  <a:pt x="0" y="520700"/>
                </a:lnTo>
                <a:lnTo>
                  <a:pt x="6363970" y="520700"/>
                </a:lnTo>
                <a:lnTo>
                  <a:pt x="6624320" y="260350"/>
                </a:lnTo>
                <a:close/>
              </a:path>
            </a:pathLst>
          </a:custGeom>
          <a:solidFill>
            <a:srgbClr val="00B050"/>
          </a:solidFill>
        </p:spPr>
        <p:txBody>
          <a:bodyPr wrap="square" lIns="0" tIns="0" rIns="0" bIns="0" rtlCol="0"/>
          <a:lstStyle/>
          <a:p>
            <a:endParaRPr/>
          </a:p>
        </p:txBody>
      </p:sp>
      <p:sp>
        <p:nvSpPr>
          <p:cNvPr id="113" name="object 113"/>
          <p:cNvSpPr txBox="1"/>
          <p:nvPr/>
        </p:nvSpPr>
        <p:spPr>
          <a:xfrm>
            <a:off x="5077459" y="6090921"/>
            <a:ext cx="2339341" cy="320601"/>
          </a:xfrm>
          <a:prstGeom prst="rect">
            <a:avLst/>
          </a:prstGeom>
        </p:spPr>
        <p:txBody>
          <a:bodyPr vert="horz" wrap="square" lIns="0" tIns="12700" rIns="0" bIns="0" rtlCol="0">
            <a:spAutoFit/>
          </a:bodyPr>
          <a:lstStyle/>
          <a:p>
            <a:pPr marL="12700">
              <a:lnSpc>
                <a:spcPct val="100000"/>
              </a:lnSpc>
              <a:spcBef>
                <a:spcPts val="100"/>
              </a:spcBef>
            </a:pPr>
            <a:r>
              <a:rPr lang="en-US" sz="2000" b="1" spc="140" dirty="0">
                <a:solidFill>
                  <a:schemeClr val="bg1"/>
                </a:solidFill>
                <a:latin typeface="+mj-lt"/>
                <a:cs typeface="Arial"/>
              </a:rPr>
              <a:t>PAYMENT</a:t>
            </a:r>
            <a:r>
              <a:rPr lang="en-US" sz="2000" b="1" spc="110" dirty="0">
                <a:solidFill>
                  <a:schemeClr val="bg1"/>
                </a:solidFill>
                <a:latin typeface="+mj-lt"/>
                <a:cs typeface="Arial"/>
              </a:rPr>
              <a:t> VALUE</a:t>
            </a:r>
            <a:endParaRPr lang="en-US" sz="2000" dirty="0">
              <a:solidFill>
                <a:schemeClr val="bg1"/>
              </a:solidFill>
              <a:latin typeface="+mj-lt"/>
              <a:cs typeface="Arial"/>
            </a:endParaRPr>
          </a:p>
        </p:txBody>
      </p:sp>
      <p:sp>
        <p:nvSpPr>
          <p:cNvPr id="114" name="object 114"/>
          <p:cNvSpPr/>
          <p:nvPr/>
        </p:nvSpPr>
        <p:spPr>
          <a:xfrm>
            <a:off x="2228850" y="1150619"/>
            <a:ext cx="627380" cy="4697730"/>
          </a:xfrm>
          <a:custGeom>
            <a:avLst/>
            <a:gdLst/>
            <a:ahLst/>
            <a:cxnLst/>
            <a:rect l="l" t="t" r="r" b="b"/>
            <a:pathLst>
              <a:path w="627380" h="4697730">
                <a:moveTo>
                  <a:pt x="313690" y="0"/>
                </a:moveTo>
                <a:lnTo>
                  <a:pt x="0" y="312419"/>
                </a:lnTo>
                <a:lnTo>
                  <a:pt x="0" y="4697730"/>
                </a:lnTo>
                <a:lnTo>
                  <a:pt x="627380" y="4697730"/>
                </a:lnTo>
                <a:lnTo>
                  <a:pt x="627380" y="312419"/>
                </a:lnTo>
                <a:lnTo>
                  <a:pt x="313690" y="0"/>
                </a:lnTo>
                <a:close/>
              </a:path>
            </a:pathLst>
          </a:custGeom>
          <a:solidFill>
            <a:srgbClr val="006666"/>
          </a:solidFill>
        </p:spPr>
        <p:txBody>
          <a:bodyPr wrap="square" lIns="0" tIns="0" rIns="0" bIns="0" rtlCol="0"/>
          <a:lstStyle/>
          <a:p>
            <a:endParaRPr dirty="0"/>
          </a:p>
        </p:txBody>
      </p:sp>
      <p:sp>
        <p:nvSpPr>
          <p:cNvPr id="115" name="object 115"/>
          <p:cNvSpPr txBox="1"/>
          <p:nvPr/>
        </p:nvSpPr>
        <p:spPr>
          <a:xfrm>
            <a:off x="2388651" y="2225040"/>
            <a:ext cx="307777" cy="2395798"/>
          </a:xfrm>
          <a:prstGeom prst="rect">
            <a:avLst/>
          </a:prstGeom>
        </p:spPr>
        <p:txBody>
          <a:bodyPr vert="vert270" wrap="square" lIns="0" tIns="0" rIns="0" bIns="0" rtlCol="0">
            <a:spAutoFit/>
          </a:bodyPr>
          <a:lstStyle/>
          <a:p>
            <a:pPr marL="12700">
              <a:lnSpc>
                <a:spcPct val="100000"/>
              </a:lnSpc>
            </a:pPr>
            <a:r>
              <a:rPr lang="en-US" sz="2000" b="1" spc="120" dirty="0">
                <a:solidFill>
                  <a:schemeClr val="bg1"/>
                </a:solidFill>
                <a:latin typeface="+mj-lt"/>
                <a:cs typeface="Arial"/>
              </a:rPr>
              <a:t>SECURITY</a:t>
            </a:r>
            <a:r>
              <a:rPr lang="en-US" sz="2000" b="1" spc="125" dirty="0">
                <a:solidFill>
                  <a:schemeClr val="bg1"/>
                </a:solidFill>
                <a:latin typeface="+mj-lt"/>
                <a:cs typeface="Arial"/>
              </a:rPr>
              <a:t> </a:t>
            </a:r>
            <a:r>
              <a:rPr lang="en-US" sz="2000" b="1" spc="105" dirty="0">
                <a:solidFill>
                  <a:schemeClr val="bg1"/>
                </a:solidFill>
                <a:latin typeface="+mj-lt"/>
                <a:cs typeface="Arial"/>
              </a:rPr>
              <a:t>LEVEL</a:t>
            </a:r>
            <a:endParaRPr lang="en-US" sz="2000" dirty="0">
              <a:solidFill>
                <a:schemeClr val="bg1"/>
              </a:solidFill>
              <a:latin typeface="+mj-lt"/>
              <a:cs typeface="Arial"/>
            </a:endParaRPr>
          </a:p>
        </p:txBody>
      </p:sp>
      <p:grpSp>
        <p:nvGrpSpPr>
          <p:cNvPr id="116" name="object 116"/>
          <p:cNvGrpSpPr/>
          <p:nvPr/>
        </p:nvGrpSpPr>
        <p:grpSpPr>
          <a:xfrm>
            <a:off x="3185160" y="3646170"/>
            <a:ext cx="2147570" cy="2082800"/>
            <a:chOff x="3185160" y="3646170"/>
            <a:chExt cx="2147570" cy="2082800"/>
          </a:xfrm>
        </p:grpSpPr>
        <p:pic>
          <p:nvPicPr>
            <p:cNvPr id="117" name="object 117"/>
            <p:cNvPicPr/>
            <p:nvPr/>
          </p:nvPicPr>
          <p:blipFill>
            <a:blip r:embed="rId13" cstate="print"/>
            <a:stretch>
              <a:fillRect/>
            </a:stretch>
          </p:blipFill>
          <p:spPr>
            <a:xfrm>
              <a:off x="4080510" y="5012690"/>
              <a:ext cx="1252219" cy="716280"/>
            </a:xfrm>
            <a:prstGeom prst="rect">
              <a:avLst/>
            </a:prstGeom>
          </p:spPr>
        </p:pic>
        <p:pic>
          <p:nvPicPr>
            <p:cNvPr id="118" name="object 118"/>
            <p:cNvPicPr/>
            <p:nvPr/>
          </p:nvPicPr>
          <p:blipFill>
            <a:blip r:embed="rId14" cstate="print"/>
            <a:stretch>
              <a:fillRect/>
            </a:stretch>
          </p:blipFill>
          <p:spPr>
            <a:xfrm>
              <a:off x="3185160" y="3696970"/>
              <a:ext cx="939800" cy="623569"/>
            </a:xfrm>
            <a:prstGeom prst="rect">
              <a:avLst/>
            </a:prstGeom>
          </p:spPr>
        </p:pic>
        <p:pic>
          <p:nvPicPr>
            <p:cNvPr id="119" name="object 119"/>
            <p:cNvPicPr/>
            <p:nvPr/>
          </p:nvPicPr>
          <p:blipFill>
            <a:blip r:embed="rId15" cstate="print"/>
            <a:stretch>
              <a:fillRect/>
            </a:stretch>
          </p:blipFill>
          <p:spPr>
            <a:xfrm>
              <a:off x="3185160" y="3646170"/>
              <a:ext cx="939800" cy="623569"/>
            </a:xfrm>
            <a:prstGeom prst="rect">
              <a:avLst/>
            </a:prstGeom>
          </p:spPr>
        </p:pic>
      </p:grpSp>
      <p:grpSp>
        <p:nvGrpSpPr>
          <p:cNvPr id="120" name="object 120"/>
          <p:cNvGrpSpPr/>
          <p:nvPr/>
        </p:nvGrpSpPr>
        <p:grpSpPr>
          <a:xfrm>
            <a:off x="5020309" y="1257300"/>
            <a:ext cx="3464560" cy="4060190"/>
            <a:chOff x="5020309" y="1257300"/>
            <a:chExt cx="3464560" cy="4060190"/>
          </a:xfrm>
        </p:grpSpPr>
        <p:pic>
          <p:nvPicPr>
            <p:cNvPr id="121" name="object 121"/>
            <p:cNvPicPr/>
            <p:nvPr/>
          </p:nvPicPr>
          <p:blipFill>
            <a:blip r:embed="rId16" cstate="print"/>
            <a:stretch>
              <a:fillRect/>
            </a:stretch>
          </p:blipFill>
          <p:spPr>
            <a:xfrm>
              <a:off x="5678169" y="3048000"/>
              <a:ext cx="575310" cy="458470"/>
            </a:xfrm>
            <a:prstGeom prst="rect">
              <a:avLst/>
            </a:prstGeom>
          </p:spPr>
        </p:pic>
        <p:pic>
          <p:nvPicPr>
            <p:cNvPr id="122" name="object 122"/>
            <p:cNvPicPr/>
            <p:nvPr/>
          </p:nvPicPr>
          <p:blipFill>
            <a:blip r:embed="rId17" cstate="print"/>
            <a:stretch>
              <a:fillRect/>
            </a:stretch>
          </p:blipFill>
          <p:spPr>
            <a:xfrm>
              <a:off x="5737859" y="2560319"/>
              <a:ext cx="782319" cy="905510"/>
            </a:xfrm>
            <a:prstGeom prst="rect">
              <a:avLst/>
            </a:prstGeom>
          </p:spPr>
        </p:pic>
        <p:pic>
          <p:nvPicPr>
            <p:cNvPr id="123" name="object 123"/>
            <p:cNvPicPr/>
            <p:nvPr/>
          </p:nvPicPr>
          <p:blipFill>
            <a:blip r:embed="rId18" cstate="print"/>
            <a:stretch>
              <a:fillRect/>
            </a:stretch>
          </p:blipFill>
          <p:spPr>
            <a:xfrm>
              <a:off x="5918199" y="4512309"/>
              <a:ext cx="1248409" cy="805179"/>
            </a:xfrm>
            <a:prstGeom prst="rect">
              <a:avLst/>
            </a:prstGeom>
          </p:spPr>
        </p:pic>
        <p:pic>
          <p:nvPicPr>
            <p:cNvPr id="124" name="object 124"/>
            <p:cNvPicPr/>
            <p:nvPr/>
          </p:nvPicPr>
          <p:blipFill>
            <a:blip r:embed="rId19" cstate="print"/>
            <a:stretch>
              <a:fillRect/>
            </a:stretch>
          </p:blipFill>
          <p:spPr>
            <a:xfrm>
              <a:off x="7044689" y="3506470"/>
              <a:ext cx="1440179" cy="1064259"/>
            </a:xfrm>
            <a:prstGeom prst="rect">
              <a:avLst/>
            </a:prstGeom>
          </p:spPr>
        </p:pic>
        <p:pic>
          <p:nvPicPr>
            <p:cNvPr id="125" name="object 125"/>
            <p:cNvPicPr/>
            <p:nvPr/>
          </p:nvPicPr>
          <p:blipFill>
            <a:blip r:embed="rId20" cstate="print"/>
            <a:stretch>
              <a:fillRect/>
            </a:stretch>
          </p:blipFill>
          <p:spPr>
            <a:xfrm>
              <a:off x="5020309" y="1983740"/>
              <a:ext cx="1087119" cy="806450"/>
            </a:xfrm>
            <a:prstGeom prst="rect">
              <a:avLst/>
            </a:prstGeom>
          </p:spPr>
        </p:pic>
        <p:pic>
          <p:nvPicPr>
            <p:cNvPr id="126" name="object 126"/>
            <p:cNvPicPr/>
            <p:nvPr/>
          </p:nvPicPr>
          <p:blipFill>
            <a:blip r:embed="rId21" cstate="print"/>
            <a:stretch>
              <a:fillRect/>
            </a:stretch>
          </p:blipFill>
          <p:spPr>
            <a:xfrm>
              <a:off x="5020309" y="1257300"/>
              <a:ext cx="1052830" cy="758189"/>
            </a:xfrm>
            <a:prstGeom prst="rect">
              <a:avLst/>
            </a:prstGeom>
          </p:spPr>
        </p:pic>
      </p:grpSp>
      <p:cxnSp>
        <p:nvCxnSpPr>
          <p:cNvPr id="129" name="Straight Arrow Connector 128">
            <a:extLst>
              <a:ext uri="{FF2B5EF4-FFF2-40B4-BE49-F238E27FC236}">
                <a16:creationId xmlns:a16="http://schemas.microsoft.com/office/drawing/2014/main" id="{52D8A4AD-1BEB-4ACE-9C67-FA9538294105}"/>
              </a:ext>
            </a:extLst>
          </p:cNvPr>
          <p:cNvCxnSpPr/>
          <p:nvPr/>
        </p:nvCxnSpPr>
        <p:spPr>
          <a:xfrm flipH="1">
            <a:off x="7391400" y="2303780"/>
            <a:ext cx="75819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31B5735B-E19C-61A1-1337-F5CFCA9B2480}"/>
              </a:ext>
            </a:extLst>
          </p:cNvPr>
          <p:cNvCxnSpPr/>
          <p:nvPr/>
        </p:nvCxnSpPr>
        <p:spPr>
          <a:xfrm flipH="1">
            <a:off x="7620000" y="1524000"/>
            <a:ext cx="52959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4" name="Picture 133">
            <a:extLst>
              <a:ext uri="{FF2B5EF4-FFF2-40B4-BE49-F238E27FC236}">
                <a16:creationId xmlns:a16="http://schemas.microsoft.com/office/drawing/2014/main" id="{0F835DAA-50BE-E7EF-820E-477766E1C19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906000" y="5866130"/>
            <a:ext cx="1927816" cy="5648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Arrow: Pentagon 38">
            <a:extLst>
              <a:ext uri="{FF2B5EF4-FFF2-40B4-BE49-F238E27FC236}">
                <a16:creationId xmlns:a16="http://schemas.microsoft.com/office/drawing/2014/main" id="{BF1F2DB0-AD40-DCC9-1D68-95C09766BF57}"/>
              </a:ext>
            </a:extLst>
          </p:cNvPr>
          <p:cNvSpPr/>
          <p:nvPr/>
        </p:nvSpPr>
        <p:spPr>
          <a:xfrm>
            <a:off x="3949700" y="4509508"/>
            <a:ext cx="4326889" cy="76853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Pentagon 37">
            <a:extLst>
              <a:ext uri="{FF2B5EF4-FFF2-40B4-BE49-F238E27FC236}">
                <a16:creationId xmlns:a16="http://schemas.microsoft.com/office/drawing/2014/main" id="{A2B8E724-0279-D48E-C0E5-6147F2A7E35A}"/>
              </a:ext>
            </a:extLst>
          </p:cNvPr>
          <p:cNvSpPr/>
          <p:nvPr/>
        </p:nvSpPr>
        <p:spPr>
          <a:xfrm flipH="1">
            <a:off x="3949703" y="5349838"/>
            <a:ext cx="4326889" cy="93352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Pentagon 35">
            <a:extLst>
              <a:ext uri="{FF2B5EF4-FFF2-40B4-BE49-F238E27FC236}">
                <a16:creationId xmlns:a16="http://schemas.microsoft.com/office/drawing/2014/main" id="{6868F85D-D723-E652-9C6A-80303E2F7F1D}"/>
              </a:ext>
            </a:extLst>
          </p:cNvPr>
          <p:cNvSpPr/>
          <p:nvPr/>
        </p:nvSpPr>
        <p:spPr>
          <a:xfrm flipH="1">
            <a:off x="3923029" y="3460994"/>
            <a:ext cx="4326889" cy="93352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idx="4294967295"/>
          </p:nvPr>
        </p:nvSpPr>
        <p:spPr>
          <a:xfrm>
            <a:off x="414019" y="353695"/>
            <a:ext cx="5918200" cy="628650"/>
          </a:xfrm>
          <a:prstGeom prst="rect">
            <a:avLst/>
          </a:prstGeom>
        </p:spPr>
        <p:txBody>
          <a:bodyPr vert="horz" wrap="square" lIns="0" tIns="12700" rIns="0" bIns="0" rtlCol="0">
            <a:spAutoFit/>
          </a:bodyPr>
          <a:lstStyle/>
          <a:p>
            <a:pPr marL="12700">
              <a:lnSpc>
                <a:spcPct val="100000"/>
              </a:lnSpc>
              <a:spcBef>
                <a:spcPts val="100"/>
              </a:spcBef>
            </a:pPr>
            <a:r>
              <a:rPr sz="4000" dirty="0">
                <a:solidFill>
                  <a:srgbClr val="006666"/>
                </a:solidFill>
                <a:latin typeface="+mj-lt"/>
              </a:rPr>
              <a:t>B1/B2</a:t>
            </a:r>
            <a:r>
              <a:rPr sz="4000" spc="-5" dirty="0">
                <a:solidFill>
                  <a:srgbClr val="006666"/>
                </a:solidFill>
                <a:latin typeface="+mj-lt"/>
              </a:rPr>
              <a:t> </a:t>
            </a:r>
            <a:r>
              <a:rPr sz="4000" dirty="0">
                <a:solidFill>
                  <a:srgbClr val="006666"/>
                </a:solidFill>
                <a:latin typeface="+mj-lt"/>
              </a:rPr>
              <a:t>WHERE</a:t>
            </a:r>
            <a:r>
              <a:rPr sz="4000" spc="-35" dirty="0">
                <a:solidFill>
                  <a:srgbClr val="006666"/>
                </a:solidFill>
                <a:latin typeface="+mj-lt"/>
              </a:rPr>
              <a:t> </a:t>
            </a:r>
            <a:r>
              <a:rPr sz="4000" dirty="0">
                <a:solidFill>
                  <a:srgbClr val="006666"/>
                </a:solidFill>
                <a:latin typeface="+mj-lt"/>
              </a:rPr>
              <a:t>DOES</a:t>
            </a:r>
            <a:r>
              <a:rPr sz="4000" spc="-30" dirty="0">
                <a:solidFill>
                  <a:srgbClr val="006666"/>
                </a:solidFill>
                <a:latin typeface="+mj-lt"/>
              </a:rPr>
              <a:t> </a:t>
            </a:r>
            <a:r>
              <a:rPr sz="4000" dirty="0">
                <a:solidFill>
                  <a:srgbClr val="006666"/>
                </a:solidFill>
                <a:latin typeface="+mj-lt"/>
              </a:rPr>
              <a:t>IT</a:t>
            </a:r>
            <a:r>
              <a:rPr sz="4000" spc="-5" dirty="0">
                <a:solidFill>
                  <a:srgbClr val="006666"/>
                </a:solidFill>
                <a:latin typeface="+mj-lt"/>
              </a:rPr>
              <a:t> </a:t>
            </a:r>
            <a:r>
              <a:rPr sz="4000" spc="-25" dirty="0">
                <a:solidFill>
                  <a:srgbClr val="006666"/>
                </a:solidFill>
                <a:latin typeface="+mj-lt"/>
              </a:rPr>
              <a:t>FIT</a:t>
            </a:r>
          </a:p>
        </p:txBody>
      </p:sp>
      <p:pic>
        <p:nvPicPr>
          <p:cNvPr id="4" name="object 4"/>
          <p:cNvPicPr/>
          <p:nvPr/>
        </p:nvPicPr>
        <p:blipFill>
          <a:blip r:embed="rId2" cstate="print"/>
          <a:stretch>
            <a:fillRect/>
          </a:stretch>
        </p:blipFill>
        <p:spPr>
          <a:xfrm>
            <a:off x="2397760" y="4128770"/>
            <a:ext cx="787400" cy="627380"/>
          </a:xfrm>
          <a:prstGeom prst="rect">
            <a:avLst/>
          </a:prstGeom>
        </p:spPr>
      </p:pic>
      <p:pic>
        <p:nvPicPr>
          <p:cNvPr id="5" name="object 5"/>
          <p:cNvPicPr/>
          <p:nvPr/>
        </p:nvPicPr>
        <p:blipFill>
          <a:blip r:embed="rId3" cstate="print"/>
          <a:stretch>
            <a:fillRect/>
          </a:stretch>
        </p:blipFill>
        <p:spPr>
          <a:xfrm>
            <a:off x="2397760" y="5322570"/>
            <a:ext cx="1478280" cy="988060"/>
          </a:xfrm>
          <a:prstGeom prst="rect">
            <a:avLst/>
          </a:prstGeom>
        </p:spPr>
      </p:pic>
      <p:pic>
        <p:nvPicPr>
          <p:cNvPr id="6" name="object 6"/>
          <p:cNvPicPr/>
          <p:nvPr/>
        </p:nvPicPr>
        <p:blipFill>
          <a:blip r:embed="rId4" cstate="print"/>
          <a:stretch>
            <a:fillRect/>
          </a:stretch>
        </p:blipFill>
        <p:spPr>
          <a:xfrm>
            <a:off x="8646160" y="4146550"/>
            <a:ext cx="1005840" cy="1477010"/>
          </a:xfrm>
          <a:prstGeom prst="rect">
            <a:avLst/>
          </a:prstGeom>
        </p:spPr>
      </p:pic>
      <p:pic>
        <p:nvPicPr>
          <p:cNvPr id="9" name="object 9"/>
          <p:cNvPicPr/>
          <p:nvPr/>
        </p:nvPicPr>
        <p:blipFill>
          <a:blip r:embed="rId5" cstate="print"/>
          <a:stretch>
            <a:fillRect/>
          </a:stretch>
        </p:blipFill>
        <p:spPr>
          <a:xfrm>
            <a:off x="1987550" y="1493519"/>
            <a:ext cx="1775460" cy="1183639"/>
          </a:xfrm>
          <a:prstGeom prst="rect">
            <a:avLst/>
          </a:prstGeom>
        </p:spPr>
      </p:pic>
      <p:pic>
        <p:nvPicPr>
          <p:cNvPr id="10" name="object 10"/>
          <p:cNvPicPr/>
          <p:nvPr/>
        </p:nvPicPr>
        <p:blipFill>
          <a:blip r:embed="rId6" cstate="print"/>
          <a:stretch>
            <a:fillRect/>
          </a:stretch>
        </p:blipFill>
        <p:spPr>
          <a:xfrm>
            <a:off x="8473440" y="1555750"/>
            <a:ext cx="2038350" cy="1361439"/>
          </a:xfrm>
          <a:prstGeom prst="rect">
            <a:avLst/>
          </a:prstGeom>
        </p:spPr>
      </p:pic>
      <p:sp>
        <p:nvSpPr>
          <p:cNvPr id="11" name="object 11"/>
          <p:cNvSpPr txBox="1"/>
          <p:nvPr/>
        </p:nvSpPr>
        <p:spPr>
          <a:xfrm>
            <a:off x="4448810" y="5519345"/>
            <a:ext cx="2237105" cy="572770"/>
          </a:xfrm>
          <a:prstGeom prst="rect">
            <a:avLst/>
          </a:prstGeom>
        </p:spPr>
        <p:txBody>
          <a:bodyPr vert="horz" wrap="square" lIns="0" tIns="12700" rIns="0" bIns="0" rtlCol="0">
            <a:spAutoFit/>
          </a:bodyPr>
          <a:lstStyle/>
          <a:p>
            <a:pPr marL="285115" indent="-285115">
              <a:lnSpc>
                <a:spcPct val="100000"/>
              </a:lnSpc>
              <a:spcBef>
                <a:spcPts val="100"/>
              </a:spcBef>
              <a:buFont typeface="Arial"/>
              <a:buChar char="•"/>
              <a:tabLst>
                <a:tab pos="285115" algn="l"/>
              </a:tabLst>
            </a:pPr>
            <a:r>
              <a:rPr sz="1200" b="1" dirty="0">
                <a:solidFill>
                  <a:schemeClr val="bg1"/>
                </a:solidFill>
                <a:latin typeface="Arial"/>
                <a:cs typeface="Arial"/>
              </a:rPr>
              <a:t>Retail</a:t>
            </a:r>
            <a:r>
              <a:rPr sz="1200" b="1" spc="-25" dirty="0">
                <a:solidFill>
                  <a:schemeClr val="bg1"/>
                </a:solidFill>
                <a:latin typeface="Arial"/>
                <a:cs typeface="Arial"/>
              </a:rPr>
              <a:t> </a:t>
            </a:r>
            <a:r>
              <a:rPr sz="1200" b="1" spc="-20" dirty="0">
                <a:solidFill>
                  <a:schemeClr val="bg1"/>
                </a:solidFill>
                <a:latin typeface="Arial"/>
                <a:cs typeface="Arial"/>
              </a:rPr>
              <a:t>NFC.</a:t>
            </a:r>
            <a:endParaRPr sz="1200" dirty="0">
              <a:solidFill>
                <a:schemeClr val="bg1"/>
              </a:solidFill>
              <a:latin typeface="Arial"/>
              <a:cs typeface="Arial"/>
            </a:endParaRPr>
          </a:p>
          <a:p>
            <a:pPr marL="285115" indent="-285115">
              <a:lnSpc>
                <a:spcPts val="1435"/>
              </a:lnSpc>
              <a:buFont typeface="Arial"/>
              <a:buChar char="•"/>
              <a:tabLst>
                <a:tab pos="285115" algn="l"/>
              </a:tabLst>
            </a:pPr>
            <a:r>
              <a:rPr sz="1200" b="1" dirty="0">
                <a:solidFill>
                  <a:schemeClr val="bg1"/>
                </a:solidFill>
                <a:latin typeface="Arial"/>
                <a:cs typeface="Arial"/>
              </a:rPr>
              <a:t>Low</a:t>
            </a:r>
            <a:r>
              <a:rPr sz="1200" b="1" spc="-35" dirty="0">
                <a:solidFill>
                  <a:schemeClr val="bg1"/>
                </a:solidFill>
                <a:latin typeface="Arial"/>
                <a:cs typeface="Arial"/>
              </a:rPr>
              <a:t> </a:t>
            </a:r>
            <a:r>
              <a:rPr sz="1200" b="1" spc="-10" dirty="0">
                <a:solidFill>
                  <a:schemeClr val="bg1"/>
                </a:solidFill>
                <a:latin typeface="Arial"/>
                <a:cs typeface="Arial"/>
              </a:rPr>
              <a:t>security</a:t>
            </a:r>
            <a:endParaRPr sz="1200" dirty="0">
              <a:solidFill>
                <a:schemeClr val="bg1"/>
              </a:solidFill>
              <a:latin typeface="Arial"/>
              <a:cs typeface="Arial"/>
            </a:endParaRPr>
          </a:p>
          <a:p>
            <a:pPr marL="285115" indent="-285115">
              <a:lnSpc>
                <a:spcPts val="1435"/>
              </a:lnSpc>
              <a:buFont typeface="Arial"/>
              <a:buChar char="•"/>
              <a:tabLst>
                <a:tab pos="285115" algn="l"/>
              </a:tabLst>
            </a:pPr>
            <a:r>
              <a:rPr sz="1200" b="1" dirty="0">
                <a:solidFill>
                  <a:srgbClr val="FFC000"/>
                </a:solidFill>
                <a:latin typeface="Arial"/>
                <a:cs typeface="Arial"/>
              </a:rPr>
              <a:t>High</a:t>
            </a:r>
            <a:r>
              <a:rPr sz="1200" b="1" spc="-15" dirty="0">
                <a:solidFill>
                  <a:srgbClr val="FFC000"/>
                </a:solidFill>
                <a:latin typeface="Arial"/>
                <a:cs typeface="Arial"/>
              </a:rPr>
              <a:t> </a:t>
            </a:r>
            <a:r>
              <a:rPr sz="1200" b="1" spc="-10" dirty="0">
                <a:solidFill>
                  <a:srgbClr val="FFC000"/>
                </a:solidFill>
                <a:latin typeface="Arial"/>
                <a:cs typeface="Arial"/>
              </a:rPr>
              <a:t>opportunity</a:t>
            </a:r>
            <a:r>
              <a:rPr sz="1200" b="1" spc="-15" dirty="0">
                <a:solidFill>
                  <a:srgbClr val="FFC000"/>
                </a:solidFill>
                <a:latin typeface="Arial"/>
                <a:cs typeface="Arial"/>
              </a:rPr>
              <a:t> </a:t>
            </a:r>
            <a:r>
              <a:rPr sz="1200" b="1" dirty="0">
                <a:solidFill>
                  <a:srgbClr val="FFC000"/>
                </a:solidFill>
                <a:latin typeface="Arial"/>
                <a:cs typeface="Arial"/>
              </a:rPr>
              <a:t>for</a:t>
            </a:r>
            <a:r>
              <a:rPr sz="1200" b="1" spc="-5" dirty="0">
                <a:solidFill>
                  <a:srgbClr val="FFC000"/>
                </a:solidFill>
                <a:latin typeface="Arial"/>
                <a:cs typeface="Arial"/>
              </a:rPr>
              <a:t> </a:t>
            </a:r>
            <a:r>
              <a:rPr sz="1200" b="1" spc="-10" dirty="0">
                <a:solidFill>
                  <a:srgbClr val="FFC000"/>
                </a:solidFill>
                <a:latin typeface="Arial"/>
                <a:cs typeface="Arial"/>
              </a:rPr>
              <a:t>fraud.</a:t>
            </a:r>
            <a:endParaRPr sz="1200" dirty="0">
              <a:solidFill>
                <a:srgbClr val="FFC000"/>
              </a:solidFill>
              <a:latin typeface="Arial"/>
              <a:cs typeface="Arial"/>
            </a:endParaRPr>
          </a:p>
        </p:txBody>
      </p:sp>
      <p:sp>
        <p:nvSpPr>
          <p:cNvPr id="13" name="object 13"/>
          <p:cNvSpPr txBox="1"/>
          <p:nvPr/>
        </p:nvSpPr>
        <p:spPr>
          <a:xfrm>
            <a:off x="4232909" y="3547109"/>
            <a:ext cx="3201670" cy="802784"/>
          </a:xfrm>
          <a:prstGeom prst="rect">
            <a:avLst/>
          </a:prstGeom>
        </p:spPr>
        <p:txBody>
          <a:bodyPr vert="horz" wrap="square" lIns="0" tIns="12700" rIns="0" bIns="0" rtlCol="0">
            <a:spAutoFit/>
          </a:bodyPr>
          <a:lstStyle/>
          <a:p>
            <a:pPr marL="506095" indent="-285750">
              <a:lnSpc>
                <a:spcPts val="1435"/>
              </a:lnSpc>
              <a:spcBef>
                <a:spcPts val="100"/>
              </a:spcBef>
              <a:buFont typeface="Arial"/>
              <a:buChar char="•"/>
              <a:tabLst>
                <a:tab pos="506095" algn="l"/>
              </a:tabLst>
            </a:pPr>
            <a:r>
              <a:rPr lang="en-US" sz="1400" b="1" dirty="0">
                <a:solidFill>
                  <a:schemeClr val="bg1"/>
                </a:solidFill>
                <a:latin typeface="+mj-lt"/>
                <a:cs typeface="Arial"/>
              </a:rPr>
              <a:t>Small</a:t>
            </a:r>
            <a:r>
              <a:rPr lang="en-US" sz="1400" b="1" spc="-20" dirty="0">
                <a:solidFill>
                  <a:schemeClr val="bg1"/>
                </a:solidFill>
                <a:latin typeface="+mj-lt"/>
                <a:cs typeface="Arial"/>
              </a:rPr>
              <a:t> </a:t>
            </a:r>
            <a:r>
              <a:rPr lang="en-US" sz="1400" b="1" dirty="0">
                <a:solidFill>
                  <a:schemeClr val="bg1"/>
                </a:solidFill>
                <a:latin typeface="+mj-lt"/>
                <a:cs typeface="Arial"/>
              </a:rPr>
              <a:t>business</a:t>
            </a:r>
            <a:r>
              <a:rPr lang="en-US" sz="1400" b="1" spc="-20" dirty="0">
                <a:solidFill>
                  <a:schemeClr val="bg1"/>
                </a:solidFill>
                <a:latin typeface="+mj-lt"/>
                <a:cs typeface="Arial"/>
              </a:rPr>
              <a:t> </a:t>
            </a:r>
            <a:r>
              <a:rPr lang="en-US" sz="1400" b="1" dirty="0">
                <a:solidFill>
                  <a:schemeClr val="bg1"/>
                </a:solidFill>
                <a:latin typeface="+mj-lt"/>
                <a:cs typeface="Arial"/>
              </a:rPr>
              <a:t>and</a:t>
            </a:r>
            <a:r>
              <a:rPr lang="en-US" sz="1400" b="1" spc="-25" dirty="0">
                <a:solidFill>
                  <a:schemeClr val="bg1"/>
                </a:solidFill>
                <a:latin typeface="+mj-lt"/>
                <a:cs typeface="Arial"/>
              </a:rPr>
              <a:t> </a:t>
            </a:r>
            <a:r>
              <a:rPr lang="en-US" sz="1400" b="1" dirty="0">
                <a:solidFill>
                  <a:schemeClr val="bg1"/>
                </a:solidFill>
                <a:latin typeface="+mj-lt"/>
                <a:cs typeface="Arial"/>
              </a:rPr>
              <a:t>commercial</a:t>
            </a:r>
            <a:r>
              <a:rPr lang="en-US" sz="1400" b="1" spc="-15" dirty="0">
                <a:solidFill>
                  <a:schemeClr val="bg1"/>
                </a:solidFill>
                <a:latin typeface="+mj-lt"/>
                <a:cs typeface="Arial"/>
              </a:rPr>
              <a:t> </a:t>
            </a:r>
            <a:r>
              <a:rPr lang="en-US" sz="1400" b="1" spc="-20" dirty="0">
                <a:solidFill>
                  <a:schemeClr val="bg1"/>
                </a:solidFill>
                <a:latin typeface="+mj-lt"/>
                <a:cs typeface="Arial"/>
              </a:rPr>
              <a:t>user</a:t>
            </a:r>
            <a:endParaRPr lang="en-US" sz="1400" dirty="0">
              <a:solidFill>
                <a:schemeClr val="bg1"/>
              </a:solidFill>
              <a:latin typeface="+mj-lt"/>
              <a:cs typeface="Arial"/>
            </a:endParaRPr>
          </a:p>
          <a:p>
            <a:pPr marL="506095" indent="-285750">
              <a:lnSpc>
                <a:spcPts val="1435"/>
              </a:lnSpc>
              <a:buFont typeface="Arial"/>
              <a:buChar char="•"/>
              <a:tabLst>
                <a:tab pos="506095" algn="l"/>
              </a:tabLst>
            </a:pPr>
            <a:r>
              <a:rPr lang="en-US" sz="1400" b="1" dirty="0">
                <a:solidFill>
                  <a:schemeClr val="bg1"/>
                </a:solidFill>
                <a:latin typeface="+mj-lt"/>
                <a:cs typeface="Arial"/>
              </a:rPr>
              <a:t>Retail</a:t>
            </a:r>
            <a:r>
              <a:rPr lang="en-US" sz="1400" b="1" spc="-30" dirty="0">
                <a:solidFill>
                  <a:schemeClr val="bg1"/>
                </a:solidFill>
                <a:latin typeface="+mj-lt"/>
                <a:cs typeface="Arial"/>
              </a:rPr>
              <a:t> </a:t>
            </a:r>
            <a:r>
              <a:rPr lang="en-US" sz="1400" b="1" dirty="0">
                <a:solidFill>
                  <a:schemeClr val="bg1"/>
                </a:solidFill>
                <a:latin typeface="+mj-lt"/>
                <a:cs typeface="Arial"/>
              </a:rPr>
              <a:t>mobile</a:t>
            </a:r>
            <a:r>
              <a:rPr lang="en-US" sz="1400" b="1" spc="-30" dirty="0">
                <a:solidFill>
                  <a:schemeClr val="bg1"/>
                </a:solidFill>
                <a:latin typeface="+mj-lt"/>
                <a:cs typeface="Arial"/>
              </a:rPr>
              <a:t> </a:t>
            </a:r>
            <a:r>
              <a:rPr lang="en-US" sz="1400" b="1" spc="-20" dirty="0">
                <a:solidFill>
                  <a:schemeClr val="bg1"/>
                </a:solidFill>
                <a:latin typeface="+mj-lt"/>
                <a:cs typeface="Arial"/>
              </a:rPr>
              <a:t>user.</a:t>
            </a:r>
            <a:endParaRPr lang="en-US" sz="1400" dirty="0">
              <a:solidFill>
                <a:schemeClr val="bg1"/>
              </a:solidFill>
              <a:latin typeface="+mj-lt"/>
              <a:cs typeface="Arial"/>
            </a:endParaRPr>
          </a:p>
          <a:p>
            <a:pPr marL="506095" indent="-285750">
              <a:lnSpc>
                <a:spcPct val="100000"/>
              </a:lnSpc>
              <a:buFont typeface="Arial"/>
              <a:buChar char="•"/>
              <a:tabLst>
                <a:tab pos="506095" algn="l"/>
              </a:tabLst>
            </a:pPr>
            <a:r>
              <a:rPr lang="en-US" sz="1400" b="1" dirty="0">
                <a:solidFill>
                  <a:schemeClr val="bg1"/>
                </a:solidFill>
                <a:latin typeface="+mj-lt"/>
                <a:cs typeface="Arial"/>
              </a:rPr>
              <a:t>Medium</a:t>
            </a:r>
            <a:r>
              <a:rPr lang="en-US" sz="1400" b="1" spc="-45" dirty="0">
                <a:solidFill>
                  <a:schemeClr val="bg1"/>
                </a:solidFill>
                <a:latin typeface="+mj-lt"/>
                <a:cs typeface="Arial"/>
              </a:rPr>
              <a:t> </a:t>
            </a:r>
            <a:r>
              <a:rPr lang="en-US" sz="1400" b="1" spc="-10" dirty="0">
                <a:solidFill>
                  <a:schemeClr val="bg1"/>
                </a:solidFill>
                <a:latin typeface="+mj-lt"/>
                <a:cs typeface="Arial"/>
              </a:rPr>
              <a:t>security</a:t>
            </a:r>
            <a:endParaRPr lang="en-US" sz="1400" dirty="0">
              <a:solidFill>
                <a:schemeClr val="bg1"/>
              </a:solidFill>
              <a:latin typeface="+mj-lt"/>
              <a:cs typeface="Arial"/>
            </a:endParaRPr>
          </a:p>
          <a:p>
            <a:pPr marL="506095" indent="-285750">
              <a:lnSpc>
                <a:spcPct val="100000"/>
              </a:lnSpc>
              <a:buFont typeface="Arial"/>
              <a:buChar char="•"/>
              <a:tabLst>
                <a:tab pos="506095" algn="l"/>
              </a:tabLst>
            </a:pPr>
            <a:r>
              <a:rPr lang="en-US" sz="1400" b="1" dirty="0">
                <a:solidFill>
                  <a:srgbClr val="FFC000"/>
                </a:solidFill>
                <a:latin typeface="+mj-lt"/>
                <a:cs typeface="Arial"/>
              </a:rPr>
              <a:t>Medium</a:t>
            </a:r>
            <a:r>
              <a:rPr lang="en-US" sz="1400" b="1" spc="-15" dirty="0">
                <a:solidFill>
                  <a:srgbClr val="FFC000"/>
                </a:solidFill>
                <a:latin typeface="+mj-lt"/>
                <a:cs typeface="Arial"/>
              </a:rPr>
              <a:t> </a:t>
            </a:r>
            <a:r>
              <a:rPr lang="en-US" sz="1400" b="1" spc="-10" dirty="0">
                <a:solidFill>
                  <a:srgbClr val="FFC000"/>
                </a:solidFill>
                <a:latin typeface="+mj-lt"/>
                <a:cs typeface="Arial"/>
              </a:rPr>
              <a:t>opportunity</a:t>
            </a:r>
            <a:r>
              <a:rPr lang="en-US" sz="1400" b="1" spc="-15" dirty="0">
                <a:solidFill>
                  <a:srgbClr val="FFC000"/>
                </a:solidFill>
                <a:latin typeface="+mj-lt"/>
                <a:cs typeface="Arial"/>
              </a:rPr>
              <a:t> </a:t>
            </a:r>
            <a:r>
              <a:rPr lang="en-US" sz="1400" b="1" dirty="0">
                <a:solidFill>
                  <a:srgbClr val="FFC000"/>
                </a:solidFill>
                <a:latin typeface="+mj-lt"/>
                <a:cs typeface="Arial"/>
              </a:rPr>
              <a:t>for</a:t>
            </a:r>
            <a:r>
              <a:rPr lang="en-US" sz="1400" b="1" spc="-25" dirty="0">
                <a:solidFill>
                  <a:srgbClr val="FFC000"/>
                </a:solidFill>
                <a:latin typeface="+mj-lt"/>
                <a:cs typeface="Arial"/>
              </a:rPr>
              <a:t> </a:t>
            </a:r>
            <a:r>
              <a:rPr lang="en-US" sz="1400" b="1" spc="-10" dirty="0">
                <a:solidFill>
                  <a:srgbClr val="FFC000"/>
                </a:solidFill>
                <a:latin typeface="+mj-lt"/>
                <a:cs typeface="Arial"/>
              </a:rPr>
              <a:t>fraud.</a:t>
            </a:r>
            <a:endParaRPr lang="en-US" sz="1400" dirty="0">
              <a:solidFill>
                <a:srgbClr val="FFC000"/>
              </a:solidFill>
              <a:latin typeface="+mj-lt"/>
              <a:cs typeface="Arial"/>
            </a:endParaRPr>
          </a:p>
        </p:txBody>
      </p:sp>
      <p:sp>
        <p:nvSpPr>
          <p:cNvPr id="14" name="object 14"/>
          <p:cNvSpPr/>
          <p:nvPr/>
        </p:nvSpPr>
        <p:spPr>
          <a:xfrm>
            <a:off x="3877309" y="1892300"/>
            <a:ext cx="4390390" cy="528320"/>
          </a:xfrm>
          <a:custGeom>
            <a:avLst/>
            <a:gdLst/>
            <a:ahLst/>
            <a:cxnLst/>
            <a:rect l="l" t="t" r="r" b="b"/>
            <a:pathLst>
              <a:path w="4390390" h="528319">
                <a:moveTo>
                  <a:pt x="4390390" y="0"/>
                </a:moveTo>
                <a:lnTo>
                  <a:pt x="264160" y="0"/>
                </a:lnTo>
                <a:lnTo>
                  <a:pt x="0" y="265430"/>
                </a:lnTo>
                <a:lnTo>
                  <a:pt x="264160" y="528320"/>
                </a:lnTo>
                <a:lnTo>
                  <a:pt x="4390390" y="528320"/>
                </a:lnTo>
                <a:lnTo>
                  <a:pt x="4390390" y="0"/>
                </a:lnTo>
                <a:close/>
              </a:path>
            </a:pathLst>
          </a:custGeom>
          <a:solidFill>
            <a:srgbClr val="006666"/>
          </a:solidFill>
        </p:spPr>
        <p:txBody>
          <a:bodyPr wrap="square" lIns="0" tIns="0" rIns="0" bIns="0" rtlCol="0"/>
          <a:lstStyle/>
          <a:p>
            <a:endParaRPr/>
          </a:p>
        </p:txBody>
      </p:sp>
      <p:sp>
        <p:nvSpPr>
          <p:cNvPr id="15" name="object 15"/>
          <p:cNvSpPr/>
          <p:nvPr/>
        </p:nvSpPr>
        <p:spPr>
          <a:xfrm>
            <a:off x="3949700" y="1257300"/>
            <a:ext cx="4316730" cy="530860"/>
          </a:xfrm>
          <a:custGeom>
            <a:avLst/>
            <a:gdLst/>
            <a:ahLst/>
            <a:cxnLst/>
            <a:rect l="l" t="t" r="r" b="b"/>
            <a:pathLst>
              <a:path w="4316730" h="530860">
                <a:moveTo>
                  <a:pt x="4052570" y="0"/>
                </a:moveTo>
                <a:lnTo>
                  <a:pt x="0" y="0"/>
                </a:lnTo>
                <a:lnTo>
                  <a:pt x="0" y="530860"/>
                </a:lnTo>
                <a:lnTo>
                  <a:pt x="4052570" y="530860"/>
                </a:lnTo>
                <a:lnTo>
                  <a:pt x="4316730" y="265430"/>
                </a:lnTo>
                <a:lnTo>
                  <a:pt x="4052570" y="0"/>
                </a:lnTo>
                <a:close/>
              </a:path>
            </a:pathLst>
          </a:custGeom>
          <a:solidFill>
            <a:srgbClr val="006666"/>
          </a:solidFill>
        </p:spPr>
        <p:txBody>
          <a:bodyPr wrap="square" lIns="0" tIns="0" rIns="0" bIns="0" rtlCol="0"/>
          <a:lstStyle/>
          <a:p>
            <a:endParaRPr/>
          </a:p>
        </p:txBody>
      </p:sp>
      <p:grpSp>
        <p:nvGrpSpPr>
          <p:cNvPr id="16" name="object 16"/>
          <p:cNvGrpSpPr/>
          <p:nvPr/>
        </p:nvGrpSpPr>
        <p:grpSpPr>
          <a:xfrm>
            <a:off x="3949700" y="2536189"/>
            <a:ext cx="4277360" cy="533400"/>
            <a:chOff x="3949700" y="2536189"/>
            <a:chExt cx="4277360" cy="533400"/>
          </a:xfrm>
        </p:grpSpPr>
        <p:sp>
          <p:nvSpPr>
            <p:cNvPr id="17" name="object 17"/>
            <p:cNvSpPr/>
            <p:nvPr/>
          </p:nvSpPr>
          <p:spPr>
            <a:xfrm>
              <a:off x="3949700" y="2536189"/>
              <a:ext cx="4277360" cy="533400"/>
            </a:xfrm>
            <a:custGeom>
              <a:avLst/>
              <a:gdLst/>
              <a:ahLst/>
              <a:cxnLst/>
              <a:rect l="l" t="t" r="r" b="b"/>
              <a:pathLst>
                <a:path w="4277359" h="533400">
                  <a:moveTo>
                    <a:pt x="4011929" y="0"/>
                  </a:moveTo>
                  <a:lnTo>
                    <a:pt x="0" y="0"/>
                  </a:lnTo>
                  <a:lnTo>
                    <a:pt x="0" y="533400"/>
                  </a:lnTo>
                  <a:lnTo>
                    <a:pt x="4011929" y="533400"/>
                  </a:lnTo>
                  <a:lnTo>
                    <a:pt x="4277360" y="266700"/>
                  </a:lnTo>
                  <a:lnTo>
                    <a:pt x="4011929" y="0"/>
                  </a:lnTo>
                  <a:close/>
                </a:path>
              </a:pathLst>
            </a:custGeom>
            <a:solidFill>
              <a:srgbClr val="006666"/>
            </a:solidFill>
          </p:spPr>
          <p:txBody>
            <a:bodyPr wrap="square" lIns="0" tIns="0" rIns="0" bIns="0" rtlCol="0"/>
            <a:lstStyle/>
            <a:p>
              <a:endParaRPr dirty="0"/>
            </a:p>
          </p:txBody>
        </p:sp>
        <p:pic>
          <p:nvPicPr>
            <p:cNvPr id="18" name="object 18"/>
            <p:cNvPicPr/>
            <p:nvPr/>
          </p:nvPicPr>
          <p:blipFill>
            <a:blip r:embed="rId7" cstate="print"/>
            <a:stretch>
              <a:fillRect/>
            </a:stretch>
          </p:blipFill>
          <p:spPr>
            <a:xfrm>
              <a:off x="7402830" y="2566669"/>
              <a:ext cx="624840" cy="449579"/>
            </a:xfrm>
            <a:prstGeom prst="rect">
              <a:avLst/>
            </a:prstGeom>
          </p:spPr>
        </p:pic>
      </p:grpSp>
      <p:grpSp>
        <p:nvGrpSpPr>
          <p:cNvPr id="19" name="object 19"/>
          <p:cNvGrpSpPr/>
          <p:nvPr/>
        </p:nvGrpSpPr>
        <p:grpSpPr>
          <a:xfrm>
            <a:off x="1987550" y="3330575"/>
            <a:ext cx="8798560" cy="3168685"/>
            <a:chOff x="1987550" y="3336436"/>
            <a:chExt cx="8798560" cy="2991973"/>
          </a:xfrm>
        </p:grpSpPr>
        <p:pic>
          <p:nvPicPr>
            <p:cNvPr id="20" name="object 20"/>
            <p:cNvPicPr/>
            <p:nvPr/>
          </p:nvPicPr>
          <p:blipFill>
            <a:blip r:embed="rId8" cstate="print"/>
            <a:stretch>
              <a:fillRect/>
            </a:stretch>
          </p:blipFill>
          <p:spPr>
            <a:xfrm>
              <a:off x="2216150" y="3545839"/>
              <a:ext cx="1478279" cy="638810"/>
            </a:xfrm>
            <a:prstGeom prst="rect">
              <a:avLst/>
            </a:prstGeom>
          </p:spPr>
        </p:pic>
        <p:sp>
          <p:nvSpPr>
            <p:cNvPr id="21" name="object 21"/>
            <p:cNvSpPr/>
            <p:nvPr/>
          </p:nvSpPr>
          <p:spPr>
            <a:xfrm>
              <a:off x="1987550" y="3336436"/>
              <a:ext cx="8798560" cy="2991973"/>
            </a:xfrm>
            <a:custGeom>
              <a:avLst/>
              <a:gdLst/>
              <a:ahLst/>
              <a:cxnLst/>
              <a:rect l="l" t="t" r="r" b="b"/>
              <a:pathLst>
                <a:path w="8798560" h="2887979">
                  <a:moveTo>
                    <a:pt x="4399280" y="2887980"/>
                  </a:moveTo>
                  <a:lnTo>
                    <a:pt x="0" y="2887980"/>
                  </a:lnTo>
                  <a:lnTo>
                    <a:pt x="0" y="0"/>
                  </a:lnTo>
                  <a:lnTo>
                    <a:pt x="8798560" y="0"/>
                  </a:lnTo>
                  <a:lnTo>
                    <a:pt x="8798560" y="2887980"/>
                  </a:lnTo>
                  <a:lnTo>
                    <a:pt x="4399280" y="2887980"/>
                  </a:lnTo>
                  <a:close/>
                </a:path>
              </a:pathLst>
            </a:custGeom>
            <a:ln w="9347">
              <a:solidFill>
                <a:srgbClr val="006666"/>
              </a:solidFill>
            </a:ln>
          </p:spPr>
          <p:txBody>
            <a:bodyPr wrap="square" lIns="0" tIns="0" rIns="0" bIns="0" rtlCol="0"/>
            <a:lstStyle/>
            <a:p>
              <a:endParaRPr/>
            </a:p>
          </p:txBody>
        </p:sp>
        <p:sp>
          <p:nvSpPr>
            <p:cNvPr id="22" name="object 22"/>
            <p:cNvSpPr/>
            <p:nvPr/>
          </p:nvSpPr>
          <p:spPr>
            <a:xfrm>
              <a:off x="8959850" y="5816600"/>
              <a:ext cx="1597660" cy="414020"/>
            </a:xfrm>
            <a:custGeom>
              <a:avLst/>
              <a:gdLst/>
              <a:ahLst/>
              <a:cxnLst/>
              <a:rect l="l" t="t" r="r" b="b"/>
              <a:pathLst>
                <a:path w="1597659" h="414020">
                  <a:moveTo>
                    <a:pt x="1473200" y="412750"/>
                  </a:moveTo>
                  <a:lnTo>
                    <a:pt x="118110" y="412750"/>
                  </a:lnTo>
                  <a:lnTo>
                    <a:pt x="124460" y="414020"/>
                  </a:lnTo>
                  <a:lnTo>
                    <a:pt x="1466850" y="414020"/>
                  </a:lnTo>
                  <a:lnTo>
                    <a:pt x="1473200" y="412750"/>
                  </a:lnTo>
                  <a:close/>
                </a:path>
                <a:path w="1597659" h="414020">
                  <a:moveTo>
                    <a:pt x="1487170" y="1270"/>
                  </a:moveTo>
                  <a:lnTo>
                    <a:pt x="110489" y="1270"/>
                  </a:lnTo>
                  <a:lnTo>
                    <a:pt x="97790" y="3810"/>
                  </a:lnTo>
                  <a:lnTo>
                    <a:pt x="91440" y="6350"/>
                  </a:lnTo>
                  <a:lnTo>
                    <a:pt x="83820" y="8890"/>
                  </a:lnTo>
                  <a:lnTo>
                    <a:pt x="77470" y="11430"/>
                  </a:lnTo>
                  <a:lnTo>
                    <a:pt x="72390" y="13970"/>
                  </a:lnTo>
                  <a:lnTo>
                    <a:pt x="59690" y="21590"/>
                  </a:lnTo>
                  <a:lnTo>
                    <a:pt x="54610" y="25400"/>
                  </a:lnTo>
                  <a:lnTo>
                    <a:pt x="48260" y="29210"/>
                  </a:lnTo>
                  <a:lnTo>
                    <a:pt x="43180" y="34290"/>
                  </a:lnTo>
                  <a:lnTo>
                    <a:pt x="38100" y="38100"/>
                  </a:lnTo>
                  <a:lnTo>
                    <a:pt x="34290" y="43180"/>
                  </a:lnTo>
                  <a:lnTo>
                    <a:pt x="29209" y="48260"/>
                  </a:lnTo>
                  <a:lnTo>
                    <a:pt x="25400" y="54610"/>
                  </a:lnTo>
                  <a:lnTo>
                    <a:pt x="21590" y="59690"/>
                  </a:lnTo>
                  <a:lnTo>
                    <a:pt x="13970" y="72390"/>
                  </a:lnTo>
                  <a:lnTo>
                    <a:pt x="11430" y="77470"/>
                  </a:lnTo>
                  <a:lnTo>
                    <a:pt x="8890" y="85090"/>
                  </a:lnTo>
                  <a:lnTo>
                    <a:pt x="3810" y="97790"/>
                  </a:lnTo>
                  <a:lnTo>
                    <a:pt x="2540" y="104140"/>
                  </a:lnTo>
                  <a:lnTo>
                    <a:pt x="1270" y="111760"/>
                  </a:lnTo>
                  <a:lnTo>
                    <a:pt x="0" y="118110"/>
                  </a:lnTo>
                  <a:lnTo>
                    <a:pt x="0" y="295910"/>
                  </a:lnTo>
                  <a:lnTo>
                    <a:pt x="1270" y="302260"/>
                  </a:lnTo>
                  <a:lnTo>
                    <a:pt x="2540" y="309880"/>
                  </a:lnTo>
                  <a:lnTo>
                    <a:pt x="21590" y="354330"/>
                  </a:lnTo>
                  <a:lnTo>
                    <a:pt x="34290" y="370840"/>
                  </a:lnTo>
                  <a:lnTo>
                    <a:pt x="38100" y="375920"/>
                  </a:lnTo>
                  <a:lnTo>
                    <a:pt x="43180" y="379730"/>
                  </a:lnTo>
                  <a:lnTo>
                    <a:pt x="48260" y="384810"/>
                  </a:lnTo>
                  <a:lnTo>
                    <a:pt x="54610" y="388620"/>
                  </a:lnTo>
                  <a:lnTo>
                    <a:pt x="91440" y="407670"/>
                  </a:lnTo>
                  <a:lnTo>
                    <a:pt x="97790" y="410210"/>
                  </a:lnTo>
                  <a:lnTo>
                    <a:pt x="110489" y="412750"/>
                  </a:lnTo>
                  <a:lnTo>
                    <a:pt x="1479550" y="412750"/>
                  </a:lnTo>
                  <a:lnTo>
                    <a:pt x="1487170" y="411480"/>
                  </a:lnTo>
                  <a:lnTo>
                    <a:pt x="1493520" y="410210"/>
                  </a:lnTo>
                  <a:lnTo>
                    <a:pt x="1501140" y="408940"/>
                  </a:lnTo>
                  <a:lnTo>
                    <a:pt x="1507490" y="407670"/>
                  </a:lnTo>
                  <a:lnTo>
                    <a:pt x="1520190" y="402590"/>
                  </a:lnTo>
                  <a:lnTo>
                    <a:pt x="1526540" y="398780"/>
                  </a:lnTo>
                  <a:lnTo>
                    <a:pt x="1532890" y="396240"/>
                  </a:lnTo>
                  <a:lnTo>
                    <a:pt x="1537970" y="392430"/>
                  </a:lnTo>
                  <a:lnTo>
                    <a:pt x="1544320" y="388620"/>
                  </a:lnTo>
                  <a:lnTo>
                    <a:pt x="1549400" y="383540"/>
                  </a:lnTo>
                  <a:lnTo>
                    <a:pt x="1554480" y="379730"/>
                  </a:lnTo>
                  <a:lnTo>
                    <a:pt x="1564640" y="369570"/>
                  </a:lnTo>
                  <a:lnTo>
                    <a:pt x="1568450" y="364490"/>
                  </a:lnTo>
                  <a:lnTo>
                    <a:pt x="1573530" y="359410"/>
                  </a:lnTo>
                  <a:lnTo>
                    <a:pt x="1577340" y="353060"/>
                  </a:lnTo>
                  <a:lnTo>
                    <a:pt x="1581150" y="347980"/>
                  </a:lnTo>
                  <a:lnTo>
                    <a:pt x="1586230" y="335280"/>
                  </a:lnTo>
                  <a:lnTo>
                    <a:pt x="1590040" y="328930"/>
                  </a:lnTo>
                  <a:lnTo>
                    <a:pt x="1591310" y="322580"/>
                  </a:lnTo>
                  <a:lnTo>
                    <a:pt x="1593850" y="316230"/>
                  </a:lnTo>
                  <a:lnTo>
                    <a:pt x="1595120" y="308610"/>
                  </a:lnTo>
                  <a:lnTo>
                    <a:pt x="1597660" y="295910"/>
                  </a:lnTo>
                  <a:lnTo>
                    <a:pt x="1597660" y="118110"/>
                  </a:lnTo>
                  <a:lnTo>
                    <a:pt x="1596390" y="111760"/>
                  </a:lnTo>
                  <a:lnTo>
                    <a:pt x="1595120" y="104140"/>
                  </a:lnTo>
                  <a:lnTo>
                    <a:pt x="1593850" y="97790"/>
                  </a:lnTo>
                  <a:lnTo>
                    <a:pt x="1588770" y="85090"/>
                  </a:lnTo>
                  <a:lnTo>
                    <a:pt x="1586230" y="77470"/>
                  </a:lnTo>
                  <a:lnTo>
                    <a:pt x="1583690" y="72390"/>
                  </a:lnTo>
                  <a:lnTo>
                    <a:pt x="1576070" y="59690"/>
                  </a:lnTo>
                  <a:lnTo>
                    <a:pt x="1572260" y="54610"/>
                  </a:lnTo>
                  <a:lnTo>
                    <a:pt x="1568450" y="48260"/>
                  </a:lnTo>
                  <a:lnTo>
                    <a:pt x="1564640" y="43180"/>
                  </a:lnTo>
                  <a:lnTo>
                    <a:pt x="1559560" y="38100"/>
                  </a:lnTo>
                  <a:lnTo>
                    <a:pt x="1554480" y="34290"/>
                  </a:lnTo>
                  <a:lnTo>
                    <a:pt x="1549400" y="29210"/>
                  </a:lnTo>
                  <a:lnTo>
                    <a:pt x="1543050" y="25400"/>
                  </a:lnTo>
                  <a:lnTo>
                    <a:pt x="1537970" y="21590"/>
                  </a:lnTo>
                  <a:lnTo>
                    <a:pt x="1525270" y="13970"/>
                  </a:lnTo>
                  <a:lnTo>
                    <a:pt x="1520190" y="11430"/>
                  </a:lnTo>
                  <a:lnTo>
                    <a:pt x="1513840" y="8890"/>
                  </a:lnTo>
                  <a:lnTo>
                    <a:pt x="1506220" y="6350"/>
                  </a:lnTo>
                  <a:lnTo>
                    <a:pt x="1499870" y="3810"/>
                  </a:lnTo>
                  <a:lnTo>
                    <a:pt x="1487170" y="1270"/>
                  </a:lnTo>
                  <a:close/>
                </a:path>
                <a:path w="1597659" h="414020">
                  <a:moveTo>
                    <a:pt x="1473200" y="0"/>
                  </a:moveTo>
                  <a:lnTo>
                    <a:pt x="124460" y="0"/>
                  </a:lnTo>
                  <a:lnTo>
                    <a:pt x="118110" y="1270"/>
                  </a:lnTo>
                  <a:lnTo>
                    <a:pt x="1479550" y="1270"/>
                  </a:lnTo>
                  <a:lnTo>
                    <a:pt x="1473200" y="0"/>
                  </a:lnTo>
                  <a:close/>
                </a:path>
              </a:pathLst>
            </a:custGeom>
            <a:solidFill>
              <a:srgbClr val="006666"/>
            </a:solidFill>
          </p:spPr>
          <p:txBody>
            <a:bodyPr wrap="square" lIns="0" tIns="0" rIns="0" bIns="0" rtlCol="0"/>
            <a:lstStyle/>
            <a:p>
              <a:endParaRPr/>
            </a:p>
          </p:txBody>
        </p:sp>
      </p:grpSp>
      <p:sp>
        <p:nvSpPr>
          <p:cNvPr id="23" name="object 23"/>
          <p:cNvSpPr txBox="1"/>
          <p:nvPr/>
        </p:nvSpPr>
        <p:spPr>
          <a:xfrm>
            <a:off x="4169091" y="1324007"/>
            <a:ext cx="3615691" cy="393634"/>
          </a:xfrm>
          <a:prstGeom prst="rect">
            <a:avLst/>
          </a:prstGeom>
        </p:spPr>
        <p:txBody>
          <a:bodyPr vert="horz" wrap="square" lIns="0" tIns="28575" rIns="0" bIns="0" rtlCol="0">
            <a:spAutoFit/>
          </a:bodyPr>
          <a:lstStyle/>
          <a:p>
            <a:pPr marL="381000" marR="5080" indent="-266700">
              <a:lnSpc>
                <a:spcPts val="1340"/>
              </a:lnSpc>
              <a:spcBef>
                <a:spcPts val="225"/>
              </a:spcBef>
            </a:pPr>
            <a:r>
              <a:rPr sz="1400" b="1" dirty="0">
                <a:solidFill>
                  <a:schemeClr val="bg1"/>
                </a:solidFill>
                <a:latin typeface="+mj-lt"/>
                <a:cs typeface="Arial"/>
              </a:rPr>
              <a:t>Large</a:t>
            </a:r>
            <a:r>
              <a:rPr sz="1400" b="1" spc="-25" dirty="0">
                <a:solidFill>
                  <a:schemeClr val="bg1"/>
                </a:solidFill>
                <a:latin typeface="+mj-lt"/>
                <a:cs typeface="Arial"/>
              </a:rPr>
              <a:t> </a:t>
            </a:r>
            <a:r>
              <a:rPr sz="1400" b="1" dirty="0">
                <a:solidFill>
                  <a:schemeClr val="bg1"/>
                </a:solidFill>
                <a:latin typeface="+mj-lt"/>
                <a:cs typeface="Arial"/>
              </a:rPr>
              <a:t>value</a:t>
            </a:r>
            <a:r>
              <a:rPr sz="1400" b="1" spc="-20" dirty="0">
                <a:solidFill>
                  <a:schemeClr val="bg1"/>
                </a:solidFill>
                <a:latin typeface="+mj-lt"/>
                <a:cs typeface="Arial"/>
              </a:rPr>
              <a:t> </a:t>
            </a:r>
            <a:r>
              <a:rPr sz="1400" b="1" dirty="0">
                <a:solidFill>
                  <a:schemeClr val="bg1"/>
                </a:solidFill>
                <a:latin typeface="+mj-lt"/>
                <a:cs typeface="Arial"/>
              </a:rPr>
              <a:t>corporate</a:t>
            </a:r>
            <a:r>
              <a:rPr sz="1400" b="1" spc="-25" dirty="0">
                <a:solidFill>
                  <a:schemeClr val="bg1"/>
                </a:solidFill>
                <a:latin typeface="+mj-lt"/>
                <a:cs typeface="Arial"/>
              </a:rPr>
              <a:t> </a:t>
            </a:r>
            <a:r>
              <a:rPr sz="1400" b="1" dirty="0">
                <a:solidFill>
                  <a:schemeClr val="bg1"/>
                </a:solidFill>
                <a:latin typeface="+mj-lt"/>
                <a:cs typeface="Arial"/>
              </a:rPr>
              <a:t>payments</a:t>
            </a:r>
            <a:r>
              <a:rPr lang="en-US" sz="1400" b="1" spc="-20" dirty="0">
                <a:solidFill>
                  <a:schemeClr val="bg1"/>
                </a:solidFill>
                <a:latin typeface="+mj-lt"/>
                <a:cs typeface="Arial"/>
              </a:rPr>
              <a:t> </a:t>
            </a:r>
            <a:r>
              <a:rPr sz="1400" b="1" spc="-10" dirty="0">
                <a:solidFill>
                  <a:schemeClr val="bg1"/>
                </a:solidFill>
                <a:latin typeface="+mj-lt"/>
                <a:cs typeface="Arial"/>
              </a:rPr>
              <a:t>authori</a:t>
            </a:r>
            <a:r>
              <a:rPr lang="en-US" sz="1400" b="1" spc="-10" dirty="0">
                <a:solidFill>
                  <a:schemeClr val="bg1"/>
                </a:solidFill>
                <a:latin typeface="+mj-lt"/>
                <a:cs typeface="Arial"/>
              </a:rPr>
              <a:t>z</a:t>
            </a:r>
            <a:r>
              <a:rPr sz="1400" b="1" spc="-10" dirty="0">
                <a:solidFill>
                  <a:schemeClr val="bg1"/>
                </a:solidFill>
                <a:latin typeface="+mj-lt"/>
                <a:cs typeface="Arial"/>
              </a:rPr>
              <a:t>ation</a:t>
            </a:r>
            <a:endParaRPr lang="en-US" sz="1400" b="1" spc="-10" dirty="0">
              <a:solidFill>
                <a:schemeClr val="bg1"/>
              </a:solidFill>
              <a:latin typeface="+mj-lt"/>
              <a:cs typeface="Arial"/>
            </a:endParaRPr>
          </a:p>
          <a:p>
            <a:pPr marL="381000" marR="5080" indent="-266700">
              <a:lnSpc>
                <a:spcPts val="1340"/>
              </a:lnSpc>
              <a:spcBef>
                <a:spcPts val="225"/>
              </a:spcBef>
            </a:pPr>
            <a:r>
              <a:rPr sz="1400" b="1" dirty="0">
                <a:solidFill>
                  <a:srgbClr val="FFC000"/>
                </a:solidFill>
                <a:latin typeface="+mj-lt"/>
                <a:cs typeface="Arial"/>
              </a:rPr>
              <a:t>Medium</a:t>
            </a:r>
            <a:r>
              <a:rPr sz="1400" b="1" spc="-50" dirty="0">
                <a:solidFill>
                  <a:srgbClr val="FFC000"/>
                </a:solidFill>
                <a:latin typeface="+mj-lt"/>
                <a:cs typeface="Arial"/>
              </a:rPr>
              <a:t> </a:t>
            </a:r>
            <a:r>
              <a:rPr sz="1400" b="1" dirty="0">
                <a:solidFill>
                  <a:srgbClr val="FFC000"/>
                </a:solidFill>
                <a:latin typeface="+mj-lt"/>
                <a:cs typeface="Arial"/>
              </a:rPr>
              <a:t>opportunity</a:t>
            </a:r>
            <a:r>
              <a:rPr sz="1400" b="1" spc="-40" dirty="0">
                <a:solidFill>
                  <a:srgbClr val="FFC000"/>
                </a:solidFill>
                <a:latin typeface="+mj-lt"/>
                <a:cs typeface="Arial"/>
              </a:rPr>
              <a:t> </a:t>
            </a:r>
            <a:r>
              <a:rPr sz="1400" b="1" dirty="0">
                <a:solidFill>
                  <a:srgbClr val="FFC000"/>
                </a:solidFill>
                <a:latin typeface="+mj-lt"/>
                <a:cs typeface="Arial"/>
              </a:rPr>
              <a:t>for</a:t>
            </a:r>
            <a:r>
              <a:rPr sz="1400" b="1" spc="-50" dirty="0">
                <a:solidFill>
                  <a:srgbClr val="FFC000"/>
                </a:solidFill>
                <a:latin typeface="+mj-lt"/>
                <a:cs typeface="Arial"/>
              </a:rPr>
              <a:t> </a:t>
            </a:r>
            <a:r>
              <a:rPr sz="1400" b="1" spc="-10" dirty="0">
                <a:solidFill>
                  <a:srgbClr val="FFC000"/>
                </a:solidFill>
                <a:latin typeface="+mj-lt"/>
                <a:cs typeface="Arial"/>
              </a:rPr>
              <a:t>fraud.</a:t>
            </a:r>
            <a:endParaRPr lang="en-US" sz="1400" dirty="0">
              <a:solidFill>
                <a:srgbClr val="FFC000"/>
              </a:solidFill>
              <a:latin typeface="+mj-lt"/>
              <a:cs typeface="Arial"/>
            </a:endParaRPr>
          </a:p>
        </p:txBody>
      </p:sp>
      <p:sp>
        <p:nvSpPr>
          <p:cNvPr id="24" name="object 24"/>
          <p:cNvSpPr txBox="1"/>
          <p:nvPr/>
        </p:nvSpPr>
        <p:spPr>
          <a:xfrm>
            <a:off x="4220209" y="2618738"/>
            <a:ext cx="2508886" cy="372110"/>
          </a:xfrm>
          <a:prstGeom prst="rect">
            <a:avLst/>
          </a:prstGeom>
        </p:spPr>
        <p:txBody>
          <a:bodyPr vert="horz" wrap="square" lIns="0" tIns="12700" rIns="0" bIns="0" rtlCol="0">
            <a:spAutoFit/>
          </a:bodyPr>
          <a:lstStyle/>
          <a:p>
            <a:pPr marL="12700">
              <a:lnSpc>
                <a:spcPts val="1365"/>
              </a:lnSpc>
              <a:spcBef>
                <a:spcPts val="100"/>
              </a:spcBef>
            </a:pPr>
            <a:r>
              <a:rPr sz="1400" b="1" dirty="0">
                <a:solidFill>
                  <a:schemeClr val="bg1"/>
                </a:solidFill>
                <a:latin typeface="+mj-lt"/>
                <a:cs typeface="Arial"/>
              </a:rPr>
              <a:t>Corporate</a:t>
            </a:r>
            <a:r>
              <a:rPr sz="1400" b="1" spc="-35" dirty="0">
                <a:solidFill>
                  <a:schemeClr val="bg1"/>
                </a:solidFill>
                <a:latin typeface="+mj-lt"/>
                <a:cs typeface="Arial"/>
              </a:rPr>
              <a:t> </a:t>
            </a:r>
            <a:r>
              <a:rPr sz="1400" b="1" dirty="0">
                <a:solidFill>
                  <a:schemeClr val="bg1"/>
                </a:solidFill>
                <a:latin typeface="+mj-lt"/>
                <a:cs typeface="Arial"/>
              </a:rPr>
              <a:t>payments</a:t>
            </a:r>
            <a:r>
              <a:rPr sz="1400" b="1" spc="-35" dirty="0">
                <a:solidFill>
                  <a:schemeClr val="bg1"/>
                </a:solidFill>
                <a:latin typeface="+mj-lt"/>
                <a:cs typeface="Arial"/>
              </a:rPr>
              <a:t> </a:t>
            </a:r>
            <a:r>
              <a:rPr sz="1400" b="1" spc="-20" dirty="0">
                <a:solidFill>
                  <a:schemeClr val="bg1"/>
                </a:solidFill>
                <a:latin typeface="+mj-lt"/>
                <a:cs typeface="Arial"/>
              </a:rPr>
              <a:t>input</a:t>
            </a:r>
            <a:r>
              <a:rPr lang="en-US" sz="1400" spc="-20" dirty="0">
                <a:solidFill>
                  <a:schemeClr val="bg1"/>
                </a:solidFill>
                <a:latin typeface="+mj-lt"/>
                <a:cs typeface="Arial"/>
              </a:rPr>
              <a:t> </a:t>
            </a:r>
            <a:r>
              <a:rPr sz="1400" b="1" dirty="0">
                <a:solidFill>
                  <a:srgbClr val="FFC000"/>
                </a:solidFill>
                <a:latin typeface="+mj-lt"/>
                <a:cs typeface="Arial"/>
              </a:rPr>
              <a:t>High</a:t>
            </a:r>
            <a:r>
              <a:rPr sz="1400" b="1" spc="-55" dirty="0">
                <a:solidFill>
                  <a:srgbClr val="FFC000"/>
                </a:solidFill>
                <a:latin typeface="+mj-lt"/>
                <a:cs typeface="Arial"/>
              </a:rPr>
              <a:t> </a:t>
            </a:r>
            <a:r>
              <a:rPr sz="1400" b="1" dirty="0">
                <a:solidFill>
                  <a:srgbClr val="FFC000"/>
                </a:solidFill>
                <a:latin typeface="+mj-lt"/>
                <a:cs typeface="Arial"/>
              </a:rPr>
              <a:t>opportunity</a:t>
            </a:r>
            <a:r>
              <a:rPr sz="1400" b="1" spc="-40" dirty="0">
                <a:solidFill>
                  <a:srgbClr val="FFC000"/>
                </a:solidFill>
                <a:latin typeface="+mj-lt"/>
                <a:cs typeface="Arial"/>
              </a:rPr>
              <a:t> </a:t>
            </a:r>
            <a:r>
              <a:rPr sz="1400" b="1" dirty="0">
                <a:solidFill>
                  <a:srgbClr val="FFC000"/>
                </a:solidFill>
                <a:latin typeface="+mj-lt"/>
                <a:cs typeface="Arial"/>
              </a:rPr>
              <a:t>for</a:t>
            </a:r>
            <a:r>
              <a:rPr sz="1400" b="1" spc="-50" dirty="0">
                <a:solidFill>
                  <a:srgbClr val="FFC000"/>
                </a:solidFill>
                <a:latin typeface="+mj-lt"/>
                <a:cs typeface="Arial"/>
              </a:rPr>
              <a:t> </a:t>
            </a:r>
            <a:r>
              <a:rPr sz="1400" b="1" spc="-10" dirty="0">
                <a:solidFill>
                  <a:srgbClr val="FFC000"/>
                </a:solidFill>
                <a:latin typeface="+mj-lt"/>
                <a:cs typeface="Arial"/>
              </a:rPr>
              <a:t>fraud.</a:t>
            </a:r>
            <a:endParaRPr sz="1400" dirty="0">
              <a:solidFill>
                <a:srgbClr val="FFC000"/>
              </a:solidFill>
              <a:latin typeface="+mj-lt"/>
              <a:cs typeface="Arial"/>
            </a:endParaRPr>
          </a:p>
        </p:txBody>
      </p:sp>
      <p:sp>
        <p:nvSpPr>
          <p:cNvPr id="25" name="object 25"/>
          <p:cNvSpPr txBox="1"/>
          <p:nvPr/>
        </p:nvSpPr>
        <p:spPr>
          <a:xfrm>
            <a:off x="9343073" y="6042941"/>
            <a:ext cx="885825" cy="208279"/>
          </a:xfrm>
          <a:prstGeom prst="rect">
            <a:avLst/>
          </a:prstGeom>
        </p:spPr>
        <p:txBody>
          <a:bodyPr vert="horz" wrap="square" lIns="0" tIns="12700" rIns="0" bIns="0" rtlCol="0">
            <a:spAutoFit/>
          </a:bodyPr>
          <a:lstStyle/>
          <a:p>
            <a:pPr>
              <a:lnSpc>
                <a:spcPct val="100000"/>
              </a:lnSpc>
              <a:spcBef>
                <a:spcPts val="100"/>
              </a:spcBef>
            </a:pPr>
            <a:r>
              <a:rPr sz="1200" b="1" dirty="0">
                <a:solidFill>
                  <a:srgbClr val="FFFFFF"/>
                </a:solidFill>
                <a:latin typeface="Arial"/>
                <a:cs typeface="Arial"/>
              </a:rPr>
              <a:t>Retail</a:t>
            </a:r>
            <a:r>
              <a:rPr sz="1200" b="1" spc="-15" dirty="0">
                <a:solidFill>
                  <a:srgbClr val="FFFFFF"/>
                </a:solidFill>
                <a:latin typeface="Arial"/>
                <a:cs typeface="Arial"/>
              </a:rPr>
              <a:t> </a:t>
            </a:r>
            <a:r>
              <a:rPr sz="1200" b="1" dirty="0">
                <a:solidFill>
                  <a:srgbClr val="FFFFFF"/>
                </a:solidFill>
                <a:latin typeface="Arial"/>
                <a:cs typeface="Arial"/>
              </a:rPr>
              <a:t>/</a:t>
            </a:r>
            <a:r>
              <a:rPr sz="1200" b="1" spc="-15" dirty="0">
                <a:solidFill>
                  <a:srgbClr val="FFFFFF"/>
                </a:solidFill>
                <a:latin typeface="Arial"/>
                <a:cs typeface="Arial"/>
              </a:rPr>
              <a:t> </a:t>
            </a:r>
            <a:r>
              <a:rPr sz="1200" b="1" spc="-25" dirty="0">
                <a:solidFill>
                  <a:srgbClr val="FFFFFF"/>
                </a:solidFill>
                <a:latin typeface="Arial"/>
                <a:cs typeface="Arial"/>
              </a:rPr>
              <a:t>SME</a:t>
            </a:r>
            <a:endParaRPr sz="1200" dirty="0">
              <a:latin typeface="Arial"/>
              <a:cs typeface="Arial"/>
            </a:endParaRPr>
          </a:p>
        </p:txBody>
      </p:sp>
      <p:sp>
        <p:nvSpPr>
          <p:cNvPr id="26" name="object 26"/>
          <p:cNvSpPr/>
          <p:nvPr/>
        </p:nvSpPr>
        <p:spPr>
          <a:xfrm>
            <a:off x="2068829" y="2801620"/>
            <a:ext cx="1597660" cy="377190"/>
          </a:xfrm>
          <a:custGeom>
            <a:avLst/>
            <a:gdLst/>
            <a:ahLst/>
            <a:cxnLst/>
            <a:rect l="l" t="t" r="r" b="b"/>
            <a:pathLst>
              <a:path w="1597660" h="377189">
                <a:moveTo>
                  <a:pt x="1503680" y="2539"/>
                </a:moveTo>
                <a:lnTo>
                  <a:pt x="95250" y="2539"/>
                </a:lnTo>
                <a:lnTo>
                  <a:pt x="88900" y="5080"/>
                </a:lnTo>
                <a:lnTo>
                  <a:pt x="82550" y="6350"/>
                </a:lnTo>
                <a:lnTo>
                  <a:pt x="76200" y="8889"/>
                </a:lnTo>
                <a:lnTo>
                  <a:pt x="71120" y="11430"/>
                </a:lnTo>
                <a:lnTo>
                  <a:pt x="64769" y="13969"/>
                </a:lnTo>
                <a:lnTo>
                  <a:pt x="59690" y="16510"/>
                </a:lnTo>
                <a:lnTo>
                  <a:pt x="54610" y="20319"/>
                </a:lnTo>
                <a:lnTo>
                  <a:pt x="49530" y="22859"/>
                </a:lnTo>
                <a:lnTo>
                  <a:pt x="44450" y="26669"/>
                </a:lnTo>
                <a:lnTo>
                  <a:pt x="26670" y="44450"/>
                </a:lnTo>
                <a:lnTo>
                  <a:pt x="19050" y="54610"/>
                </a:lnTo>
                <a:lnTo>
                  <a:pt x="16510" y="60960"/>
                </a:lnTo>
                <a:lnTo>
                  <a:pt x="12700" y="66040"/>
                </a:lnTo>
                <a:lnTo>
                  <a:pt x="10160" y="71120"/>
                </a:lnTo>
                <a:lnTo>
                  <a:pt x="7620" y="77470"/>
                </a:lnTo>
                <a:lnTo>
                  <a:pt x="6350" y="82550"/>
                </a:lnTo>
                <a:lnTo>
                  <a:pt x="3810" y="88900"/>
                </a:lnTo>
                <a:lnTo>
                  <a:pt x="1270" y="101600"/>
                </a:lnTo>
                <a:lnTo>
                  <a:pt x="1270" y="107950"/>
                </a:lnTo>
                <a:lnTo>
                  <a:pt x="0" y="114300"/>
                </a:lnTo>
                <a:lnTo>
                  <a:pt x="0" y="262890"/>
                </a:lnTo>
                <a:lnTo>
                  <a:pt x="1270" y="270510"/>
                </a:lnTo>
                <a:lnTo>
                  <a:pt x="1270" y="275590"/>
                </a:lnTo>
                <a:lnTo>
                  <a:pt x="3810" y="288290"/>
                </a:lnTo>
                <a:lnTo>
                  <a:pt x="6350" y="294640"/>
                </a:lnTo>
                <a:lnTo>
                  <a:pt x="7620" y="299720"/>
                </a:lnTo>
                <a:lnTo>
                  <a:pt x="10160" y="306070"/>
                </a:lnTo>
                <a:lnTo>
                  <a:pt x="13970" y="311150"/>
                </a:lnTo>
                <a:lnTo>
                  <a:pt x="16510" y="317500"/>
                </a:lnTo>
                <a:lnTo>
                  <a:pt x="19050" y="322580"/>
                </a:lnTo>
                <a:lnTo>
                  <a:pt x="30480" y="337820"/>
                </a:lnTo>
                <a:lnTo>
                  <a:pt x="35560" y="341630"/>
                </a:lnTo>
                <a:lnTo>
                  <a:pt x="39370" y="345440"/>
                </a:lnTo>
                <a:lnTo>
                  <a:pt x="44450" y="349250"/>
                </a:lnTo>
                <a:lnTo>
                  <a:pt x="49530" y="354330"/>
                </a:lnTo>
                <a:lnTo>
                  <a:pt x="54610" y="356870"/>
                </a:lnTo>
                <a:lnTo>
                  <a:pt x="59690" y="360680"/>
                </a:lnTo>
                <a:lnTo>
                  <a:pt x="66040" y="363220"/>
                </a:lnTo>
                <a:lnTo>
                  <a:pt x="76200" y="368300"/>
                </a:lnTo>
                <a:lnTo>
                  <a:pt x="82550" y="370840"/>
                </a:lnTo>
                <a:lnTo>
                  <a:pt x="95250" y="373380"/>
                </a:lnTo>
                <a:lnTo>
                  <a:pt x="100330" y="374650"/>
                </a:lnTo>
                <a:lnTo>
                  <a:pt x="106680" y="375920"/>
                </a:lnTo>
                <a:lnTo>
                  <a:pt x="119380" y="375920"/>
                </a:lnTo>
                <a:lnTo>
                  <a:pt x="119380" y="377190"/>
                </a:lnTo>
                <a:lnTo>
                  <a:pt x="1490980" y="375920"/>
                </a:lnTo>
                <a:lnTo>
                  <a:pt x="1527810" y="365760"/>
                </a:lnTo>
                <a:lnTo>
                  <a:pt x="1543050" y="356870"/>
                </a:lnTo>
                <a:lnTo>
                  <a:pt x="1549400" y="353060"/>
                </a:lnTo>
                <a:lnTo>
                  <a:pt x="1553210" y="349250"/>
                </a:lnTo>
                <a:lnTo>
                  <a:pt x="1563370" y="341630"/>
                </a:lnTo>
                <a:lnTo>
                  <a:pt x="1567180" y="336550"/>
                </a:lnTo>
                <a:lnTo>
                  <a:pt x="1592580" y="293370"/>
                </a:lnTo>
                <a:lnTo>
                  <a:pt x="1597660" y="269240"/>
                </a:lnTo>
                <a:lnTo>
                  <a:pt x="1597660" y="107950"/>
                </a:lnTo>
                <a:lnTo>
                  <a:pt x="1592580" y="82550"/>
                </a:lnTo>
                <a:lnTo>
                  <a:pt x="1590040" y="77470"/>
                </a:lnTo>
                <a:lnTo>
                  <a:pt x="1587500" y="71120"/>
                </a:lnTo>
                <a:lnTo>
                  <a:pt x="1582420" y="60960"/>
                </a:lnTo>
                <a:lnTo>
                  <a:pt x="1578610" y="54610"/>
                </a:lnTo>
                <a:lnTo>
                  <a:pt x="1570990" y="44450"/>
                </a:lnTo>
                <a:lnTo>
                  <a:pt x="1567180" y="40640"/>
                </a:lnTo>
                <a:lnTo>
                  <a:pt x="1563370" y="35560"/>
                </a:lnTo>
                <a:lnTo>
                  <a:pt x="1558290" y="31750"/>
                </a:lnTo>
                <a:lnTo>
                  <a:pt x="1553210" y="26669"/>
                </a:lnTo>
                <a:lnTo>
                  <a:pt x="1548130" y="22859"/>
                </a:lnTo>
                <a:lnTo>
                  <a:pt x="1543050" y="20319"/>
                </a:lnTo>
                <a:lnTo>
                  <a:pt x="1537970" y="16510"/>
                </a:lnTo>
                <a:lnTo>
                  <a:pt x="1532890" y="13969"/>
                </a:lnTo>
                <a:lnTo>
                  <a:pt x="1526540" y="11430"/>
                </a:lnTo>
                <a:lnTo>
                  <a:pt x="1521460" y="8889"/>
                </a:lnTo>
                <a:lnTo>
                  <a:pt x="1515110" y="6350"/>
                </a:lnTo>
                <a:lnTo>
                  <a:pt x="1508760" y="5080"/>
                </a:lnTo>
                <a:lnTo>
                  <a:pt x="1503680" y="2539"/>
                </a:lnTo>
                <a:close/>
              </a:path>
              <a:path w="1597660" h="377189">
                <a:moveTo>
                  <a:pt x="1484630" y="0"/>
                </a:moveTo>
                <a:lnTo>
                  <a:pt x="113030" y="0"/>
                </a:lnTo>
                <a:lnTo>
                  <a:pt x="100330" y="2539"/>
                </a:lnTo>
                <a:lnTo>
                  <a:pt x="1497330" y="2539"/>
                </a:lnTo>
                <a:lnTo>
                  <a:pt x="1484630" y="0"/>
                </a:lnTo>
                <a:close/>
              </a:path>
            </a:pathLst>
          </a:custGeom>
          <a:solidFill>
            <a:srgbClr val="006666"/>
          </a:solidFill>
        </p:spPr>
        <p:txBody>
          <a:bodyPr wrap="square" lIns="0" tIns="0" rIns="0" bIns="0" rtlCol="0"/>
          <a:lstStyle/>
          <a:p>
            <a:endParaRPr/>
          </a:p>
        </p:txBody>
      </p:sp>
      <p:sp>
        <p:nvSpPr>
          <p:cNvPr id="27" name="object 27"/>
          <p:cNvSpPr txBox="1"/>
          <p:nvPr/>
        </p:nvSpPr>
        <p:spPr>
          <a:xfrm>
            <a:off x="2503170" y="2860040"/>
            <a:ext cx="752475"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FFFFFF"/>
                </a:solidFill>
                <a:latin typeface="Arial"/>
                <a:cs typeface="Arial"/>
              </a:rPr>
              <a:t>Corporate</a:t>
            </a:r>
            <a:endParaRPr sz="1200">
              <a:latin typeface="Arial"/>
              <a:cs typeface="Arial"/>
            </a:endParaRPr>
          </a:p>
        </p:txBody>
      </p:sp>
      <p:pic>
        <p:nvPicPr>
          <p:cNvPr id="28" name="object 28"/>
          <p:cNvPicPr/>
          <p:nvPr/>
        </p:nvPicPr>
        <p:blipFill>
          <a:blip r:embed="rId9" cstate="print"/>
          <a:stretch>
            <a:fillRect/>
          </a:stretch>
        </p:blipFill>
        <p:spPr>
          <a:xfrm>
            <a:off x="6915785" y="2553970"/>
            <a:ext cx="495300" cy="473710"/>
          </a:xfrm>
          <a:prstGeom prst="rect">
            <a:avLst/>
          </a:prstGeom>
        </p:spPr>
      </p:pic>
      <p:grpSp>
        <p:nvGrpSpPr>
          <p:cNvPr id="29" name="object 29"/>
          <p:cNvGrpSpPr/>
          <p:nvPr/>
        </p:nvGrpSpPr>
        <p:grpSpPr>
          <a:xfrm>
            <a:off x="7150100" y="1916429"/>
            <a:ext cx="1123950" cy="473709"/>
            <a:chOff x="7150100" y="1916429"/>
            <a:chExt cx="1123950" cy="473709"/>
          </a:xfrm>
        </p:grpSpPr>
        <p:pic>
          <p:nvPicPr>
            <p:cNvPr id="30" name="object 30"/>
            <p:cNvPicPr/>
            <p:nvPr/>
          </p:nvPicPr>
          <p:blipFill>
            <a:blip r:embed="rId7" cstate="print"/>
            <a:stretch>
              <a:fillRect/>
            </a:stretch>
          </p:blipFill>
          <p:spPr>
            <a:xfrm>
              <a:off x="7649209" y="1927859"/>
              <a:ext cx="624840" cy="449579"/>
            </a:xfrm>
            <a:prstGeom prst="rect">
              <a:avLst/>
            </a:prstGeom>
          </p:spPr>
        </p:pic>
        <p:pic>
          <p:nvPicPr>
            <p:cNvPr id="31" name="object 31"/>
            <p:cNvPicPr/>
            <p:nvPr/>
          </p:nvPicPr>
          <p:blipFill>
            <a:blip r:embed="rId9" cstate="print"/>
            <a:stretch>
              <a:fillRect/>
            </a:stretch>
          </p:blipFill>
          <p:spPr>
            <a:xfrm>
              <a:off x="7150100" y="1916429"/>
              <a:ext cx="495300" cy="473710"/>
            </a:xfrm>
            <a:prstGeom prst="rect">
              <a:avLst/>
            </a:prstGeom>
          </p:spPr>
        </p:pic>
      </p:grpSp>
      <p:pic>
        <p:nvPicPr>
          <p:cNvPr id="33" name="Picture 32">
            <a:extLst>
              <a:ext uri="{FF2B5EF4-FFF2-40B4-BE49-F238E27FC236}">
                <a16:creationId xmlns:a16="http://schemas.microsoft.com/office/drawing/2014/main" id="{7958A4F0-7FF9-EDA3-9B30-8C46F6E96B4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29800" y="386534"/>
            <a:ext cx="1927816" cy="564870"/>
          </a:xfrm>
          <a:prstGeom prst="rect">
            <a:avLst/>
          </a:prstGeom>
        </p:spPr>
      </p:pic>
      <p:sp>
        <p:nvSpPr>
          <p:cNvPr id="34" name="object 23">
            <a:extLst>
              <a:ext uri="{FF2B5EF4-FFF2-40B4-BE49-F238E27FC236}">
                <a16:creationId xmlns:a16="http://schemas.microsoft.com/office/drawing/2014/main" id="{ADCD043F-7258-0BAA-620C-9C1B78909428}"/>
              </a:ext>
            </a:extLst>
          </p:cNvPr>
          <p:cNvSpPr txBox="1"/>
          <p:nvPr/>
        </p:nvSpPr>
        <p:spPr>
          <a:xfrm>
            <a:off x="4232909" y="1902459"/>
            <a:ext cx="3163571" cy="459741"/>
          </a:xfrm>
          <a:prstGeom prst="rect">
            <a:avLst/>
          </a:prstGeom>
        </p:spPr>
        <p:txBody>
          <a:bodyPr vert="horz" wrap="square" lIns="0" tIns="28575" rIns="0" bIns="0" rtlCol="0">
            <a:spAutoFit/>
          </a:bodyPr>
          <a:lstStyle/>
          <a:p>
            <a:pPr marL="55244" marR="504825" indent="-43180">
              <a:spcBef>
                <a:spcPts val="5"/>
              </a:spcBef>
            </a:pPr>
            <a:r>
              <a:rPr sz="1400" b="1" dirty="0">
                <a:solidFill>
                  <a:schemeClr val="bg1"/>
                </a:solidFill>
                <a:latin typeface="+mj-lt"/>
                <a:cs typeface="Arial"/>
              </a:rPr>
              <a:t>Corporate</a:t>
            </a:r>
            <a:r>
              <a:rPr sz="1400" b="1" spc="-30" dirty="0">
                <a:solidFill>
                  <a:schemeClr val="bg1"/>
                </a:solidFill>
                <a:latin typeface="+mj-lt"/>
                <a:cs typeface="Arial"/>
              </a:rPr>
              <a:t> </a:t>
            </a:r>
            <a:r>
              <a:rPr sz="1400" b="1" dirty="0">
                <a:solidFill>
                  <a:schemeClr val="bg1"/>
                </a:solidFill>
                <a:latin typeface="+mj-lt"/>
                <a:cs typeface="Arial"/>
              </a:rPr>
              <a:t>payments</a:t>
            </a:r>
            <a:r>
              <a:rPr sz="1400" b="1" spc="-25" dirty="0">
                <a:solidFill>
                  <a:schemeClr val="bg1"/>
                </a:solidFill>
                <a:latin typeface="+mj-lt"/>
                <a:cs typeface="Arial"/>
              </a:rPr>
              <a:t> </a:t>
            </a:r>
            <a:r>
              <a:rPr sz="1400" b="1" dirty="0">
                <a:solidFill>
                  <a:schemeClr val="bg1"/>
                </a:solidFill>
                <a:latin typeface="+mj-lt"/>
                <a:cs typeface="Arial"/>
              </a:rPr>
              <a:t>verification</a:t>
            </a:r>
            <a:r>
              <a:rPr sz="1400" b="1" spc="-35" dirty="0">
                <a:solidFill>
                  <a:schemeClr val="bg1"/>
                </a:solidFill>
                <a:latin typeface="+mj-lt"/>
                <a:cs typeface="Arial"/>
              </a:rPr>
              <a:t> </a:t>
            </a:r>
            <a:r>
              <a:rPr sz="1400" b="1" dirty="0">
                <a:solidFill>
                  <a:schemeClr val="bg1"/>
                </a:solidFill>
                <a:latin typeface="+mj-lt"/>
                <a:cs typeface="Arial"/>
              </a:rPr>
              <a:t>&amp;</a:t>
            </a:r>
            <a:r>
              <a:rPr lang="en-US" sz="1400" b="1" spc="-35" dirty="0">
                <a:solidFill>
                  <a:schemeClr val="bg1"/>
                </a:solidFill>
                <a:latin typeface="+mj-lt"/>
                <a:cs typeface="Arial"/>
              </a:rPr>
              <a:t> </a:t>
            </a:r>
            <a:r>
              <a:rPr sz="1400" b="1" spc="-10" dirty="0">
                <a:solidFill>
                  <a:schemeClr val="bg1"/>
                </a:solidFill>
                <a:latin typeface="+mj-lt"/>
                <a:cs typeface="Arial"/>
              </a:rPr>
              <a:t>repair </a:t>
            </a:r>
            <a:r>
              <a:rPr sz="1400" b="1" dirty="0">
                <a:solidFill>
                  <a:srgbClr val="FFC000"/>
                </a:solidFill>
                <a:latin typeface="+mj-lt"/>
                <a:cs typeface="Arial"/>
              </a:rPr>
              <a:t>High</a:t>
            </a:r>
            <a:r>
              <a:rPr sz="1400" b="1" spc="-15" dirty="0">
                <a:solidFill>
                  <a:srgbClr val="FFC000"/>
                </a:solidFill>
                <a:latin typeface="+mj-lt"/>
                <a:cs typeface="Arial"/>
              </a:rPr>
              <a:t> </a:t>
            </a:r>
            <a:r>
              <a:rPr sz="1400" b="1" spc="-10" dirty="0">
                <a:solidFill>
                  <a:srgbClr val="FFC000"/>
                </a:solidFill>
                <a:latin typeface="+mj-lt"/>
                <a:cs typeface="Arial"/>
              </a:rPr>
              <a:t>opportunity</a:t>
            </a:r>
            <a:r>
              <a:rPr sz="1400" b="1" spc="-15" dirty="0">
                <a:solidFill>
                  <a:srgbClr val="FFC000"/>
                </a:solidFill>
                <a:latin typeface="+mj-lt"/>
                <a:cs typeface="Arial"/>
              </a:rPr>
              <a:t> </a:t>
            </a:r>
            <a:r>
              <a:rPr sz="1400" b="1" dirty="0">
                <a:solidFill>
                  <a:srgbClr val="FFC000"/>
                </a:solidFill>
                <a:latin typeface="+mj-lt"/>
                <a:cs typeface="Arial"/>
              </a:rPr>
              <a:t>for</a:t>
            </a:r>
            <a:r>
              <a:rPr sz="1400" b="1" spc="-5" dirty="0">
                <a:solidFill>
                  <a:srgbClr val="FFC000"/>
                </a:solidFill>
                <a:latin typeface="+mj-lt"/>
                <a:cs typeface="Arial"/>
              </a:rPr>
              <a:t> </a:t>
            </a:r>
            <a:r>
              <a:rPr sz="1400" b="1" spc="-10" dirty="0">
                <a:solidFill>
                  <a:srgbClr val="FFC000"/>
                </a:solidFill>
                <a:latin typeface="+mj-lt"/>
                <a:cs typeface="Arial"/>
              </a:rPr>
              <a:t>fraud.</a:t>
            </a:r>
            <a:endParaRPr sz="1400" dirty="0">
              <a:solidFill>
                <a:srgbClr val="FFC000"/>
              </a:solidFill>
              <a:latin typeface="+mj-lt"/>
              <a:cs typeface="Arial"/>
            </a:endParaRPr>
          </a:p>
        </p:txBody>
      </p:sp>
      <p:sp>
        <p:nvSpPr>
          <p:cNvPr id="35" name="object 13">
            <a:extLst>
              <a:ext uri="{FF2B5EF4-FFF2-40B4-BE49-F238E27FC236}">
                <a16:creationId xmlns:a16="http://schemas.microsoft.com/office/drawing/2014/main" id="{862E52CD-536F-DC55-D681-5745D6FE0AE3}"/>
              </a:ext>
            </a:extLst>
          </p:cNvPr>
          <p:cNvSpPr txBox="1"/>
          <p:nvPr/>
        </p:nvSpPr>
        <p:spPr>
          <a:xfrm>
            <a:off x="4448810" y="4580067"/>
            <a:ext cx="3201670" cy="659155"/>
          </a:xfrm>
          <a:prstGeom prst="rect">
            <a:avLst/>
          </a:prstGeom>
        </p:spPr>
        <p:txBody>
          <a:bodyPr vert="horz" wrap="square" lIns="0" tIns="12700" rIns="0" bIns="0" rtlCol="0">
            <a:spAutoFit/>
          </a:bodyPr>
          <a:lstStyle/>
          <a:p>
            <a:pPr marL="285115" indent="-285115">
              <a:lnSpc>
                <a:spcPct val="100000"/>
              </a:lnSpc>
              <a:buFont typeface="Arial"/>
              <a:buChar char="•"/>
              <a:tabLst>
                <a:tab pos="285115" algn="l"/>
              </a:tabLst>
            </a:pPr>
            <a:r>
              <a:rPr lang="en-US" sz="1400" b="1" dirty="0">
                <a:solidFill>
                  <a:schemeClr val="bg1"/>
                </a:solidFill>
                <a:latin typeface="+mj-lt"/>
                <a:cs typeface="Arial"/>
              </a:rPr>
              <a:t>Retail</a:t>
            </a:r>
            <a:r>
              <a:rPr lang="en-US" sz="1400" b="1" spc="-35" dirty="0">
                <a:solidFill>
                  <a:schemeClr val="bg1"/>
                </a:solidFill>
                <a:latin typeface="+mj-lt"/>
                <a:cs typeface="Arial"/>
              </a:rPr>
              <a:t> </a:t>
            </a:r>
            <a:r>
              <a:rPr lang="en-US" sz="1400" b="1" dirty="0" err="1">
                <a:solidFill>
                  <a:schemeClr val="bg1"/>
                </a:solidFill>
                <a:latin typeface="+mj-lt"/>
                <a:cs typeface="Arial"/>
              </a:rPr>
              <a:t>eWallet</a:t>
            </a:r>
            <a:r>
              <a:rPr lang="en-US" sz="1400" b="1" spc="-40" dirty="0">
                <a:solidFill>
                  <a:schemeClr val="bg1"/>
                </a:solidFill>
                <a:latin typeface="+mj-lt"/>
                <a:cs typeface="Arial"/>
              </a:rPr>
              <a:t> </a:t>
            </a:r>
            <a:r>
              <a:rPr lang="en-US" sz="1400" b="1" dirty="0">
                <a:solidFill>
                  <a:schemeClr val="bg1"/>
                </a:solidFill>
                <a:latin typeface="+mj-lt"/>
                <a:cs typeface="Arial"/>
              </a:rPr>
              <a:t>&amp;</a:t>
            </a:r>
            <a:r>
              <a:rPr lang="en-US" sz="1400" b="1" spc="-40" dirty="0">
                <a:solidFill>
                  <a:schemeClr val="bg1"/>
                </a:solidFill>
                <a:latin typeface="+mj-lt"/>
                <a:cs typeface="Arial"/>
              </a:rPr>
              <a:t> </a:t>
            </a:r>
            <a:r>
              <a:rPr lang="en-US" sz="1400" b="1" dirty="0">
                <a:solidFill>
                  <a:schemeClr val="bg1"/>
                </a:solidFill>
                <a:latin typeface="+mj-lt"/>
                <a:cs typeface="Arial"/>
              </a:rPr>
              <a:t>Finger</a:t>
            </a:r>
            <a:r>
              <a:rPr lang="en-US" sz="1400" b="1" spc="-30" dirty="0">
                <a:solidFill>
                  <a:schemeClr val="bg1"/>
                </a:solidFill>
                <a:latin typeface="+mj-lt"/>
                <a:cs typeface="Arial"/>
              </a:rPr>
              <a:t> </a:t>
            </a:r>
            <a:r>
              <a:rPr lang="en-US" sz="1400" b="1" spc="-10" dirty="0">
                <a:solidFill>
                  <a:schemeClr val="bg1"/>
                </a:solidFill>
                <a:latin typeface="+mj-lt"/>
                <a:cs typeface="Arial"/>
              </a:rPr>
              <a:t>Print.</a:t>
            </a:r>
            <a:endParaRPr lang="en-US" sz="1400" dirty="0">
              <a:solidFill>
                <a:schemeClr val="bg1"/>
              </a:solidFill>
              <a:latin typeface="+mj-lt"/>
              <a:cs typeface="Arial"/>
            </a:endParaRPr>
          </a:p>
          <a:p>
            <a:pPr marL="285115" indent="-285115">
              <a:lnSpc>
                <a:spcPct val="100000"/>
              </a:lnSpc>
              <a:buFont typeface="Arial"/>
              <a:buChar char="•"/>
              <a:tabLst>
                <a:tab pos="285115" algn="l"/>
              </a:tabLst>
            </a:pPr>
            <a:r>
              <a:rPr lang="en-US" sz="1400" b="1" dirty="0">
                <a:solidFill>
                  <a:schemeClr val="bg1"/>
                </a:solidFill>
                <a:latin typeface="+mj-lt"/>
                <a:cs typeface="Arial"/>
              </a:rPr>
              <a:t>Low</a:t>
            </a:r>
            <a:r>
              <a:rPr lang="en-US" sz="1400" b="1" spc="-35" dirty="0">
                <a:solidFill>
                  <a:schemeClr val="bg1"/>
                </a:solidFill>
                <a:latin typeface="+mj-lt"/>
                <a:cs typeface="Arial"/>
              </a:rPr>
              <a:t> </a:t>
            </a:r>
            <a:r>
              <a:rPr lang="en-US" sz="1400" b="1" spc="-10" dirty="0">
                <a:solidFill>
                  <a:schemeClr val="bg1"/>
                </a:solidFill>
                <a:latin typeface="+mj-lt"/>
                <a:cs typeface="Arial"/>
              </a:rPr>
              <a:t>security</a:t>
            </a:r>
            <a:endParaRPr lang="en-US" sz="1400" dirty="0">
              <a:solidFill>
                <a:schemeClr val="bg1"/>
              </a:solidFill>
              <a:latin typeface="+mj-lt"/>
              <a:cs typeface="Arial"/>
            </a:endParaRPr>
          </a:p>
          <a:p>
            <a:pPr marL="285115" indent="-285115">
              <a:lnSpc>
                <a:spcPct val="100000"/>
              </a:lnSpc>
              <a:buFont typeface="Arial"/>
              <a:buChar char="•"/>
              <a:tabLst>
                <a:tab pos="285115" algn="l"/>
              </a:tabLst>
            </a:pPr>
            <a:r>
              <a:rPr lang="en-US" sz="1400" b="1" dirty="0">
                <a:solidFill>
                  <a:srgbClr val="FFC000"/>
                </a:solidFill>
                <a:latin typeface="+mj-lt"/>
                <a:cs typeface="Arial"/>
              </a:rPr>
              <a:t>Medium</a:t>
            </a:r>
            <a:r>
              <a:rPr lang="en-US" sz="1400" b="1" spc="-50" dirty="0">
                <a:solidFill>
                  <a:srgbClr val="FFC000"/>
                </a:solidFill>
                <a:latin typeface="+mj-lt"/>
                <a:cs typeface="Arial"/>
              </a:rPr>
              <a:t> </a:t>
            </a:r>
            <a:r>
              <a:rPr lang="en-US" sz="1400" b="1" dirty="0">
                <a:solidFill>
                  <a:srgbClr val="FFC000"/>
                </a:solidFill>
                <a:latin typeface="+mj-lt"/>
                <a:cs typeface="Arial"/>
              </a:rPr>
              <a:t>opportunity</a:t>
            </a:r>
            <a:r>
              <a:rPr lang="en-US" sz="1400" b="1" spc="-50" dirty="0">
                <a:solidFill>
                  <a:srgbClr val="FFC000"/>
                </a:solidFill>
                <a:latin typeface="+mj-lt"/>
                <a:cs typeface="Arial"/>
              </a:rPr>
              <a:t> </a:t>
            </a:r>
            <a:r>
              <a:rPr lang="en-US" sz="1400" b="1" dirty="0">
                <a:solidFill>
                  <a:srgbClr val="FFC000"/>
                </a:solidFill>
                <a:latin typeface="+mj-lt"/>
                <a:cs typeface="Arial"/>
              </a:rPr>
              <a:t>for</a:t>
            </a:r>
            <a:r>
              <a:rPr lang="en-US" sz="1400" b="1" spc="-45" dirty="0">
                <a:solidFill>
                  <a:srgbClr val="FFC000"/>
                </a:solidFill>
                <a:latin typeface="+mj-lt"/>
                <a:cs typeface="Arial"/>
              </a:rPr>
              <a:t> </a:t>
            </a:r>
            <a:r>
              <a:rPr lang="en-US" sz="1400" b="1" spc="-10" dirty="0">
                <a:solidFill>
                  <a:srgbClr val="FFC000"/>
                </a:solidFill>
                <a:latin typeface="+mj-lt"/>
                <a:cs typeface="Arial"/>
              </a:rPr>
              <a:t>fraud</a:t>
            </a:r>
            <a:r>
              <a:rPr lang="en-US" sz="1400" spc="-10" dirty="0">
                <a:solidFill>
                  <a:srgbClr val="FFC000"/>
                </a:solidFill>
                <a:latin typeface="+mj-lt"/>
                <a:cs typeface="Arial"/>
              </a:rPr>
              <a:t>.</a:t>
            </a:r>
            <a:endParaRPr lang="en-US" sz="1400" dirty="0">
              <a:solidFill>
                <a:srgbClr val="FFC000"/>
              </a:solidFill>
              <a:latin typeface="+mj-lt"/>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12762" y="376035"/>
            <a:ext cx="11166475" cy="628377"/>
          </a:xfrm>
          <a:prstGeom prst="rect">
            <a:avLst/>
          </a:prstGeom>
        </p:spPr>
        <p:txBody>
          <a:bodyPr vert="horz" wrap="square" lIns="0" tIns="12700" rIns="0" bIns="0" rtlCol="0">
            <a:spAutoFit/>
          </a:bodyPr>
          <a:lstStyle/>
          <a:p>
            <a:pPr marL="12700">
              <a:lnSpc>
                <a:spcPct val="100000"/>
              </a:lnSpc>
              <a:spcBef>
                <a:spcPts val="100"/>
              </a:spcBef>
            </a:pPr>
            <a:r>
              <a:rPr sz="4000" spc="-30" dirty="0">
                <a:solidFill>
                  <a:srgbClr val="FFC000"/>
                </a:solidFill>
                <a:latin typeface="+mj-lt"/>
              </a:rPr>
              <a:t>HITACHI</a:t>
            </a:r>
            <a:r>
              <a:rPr sz="4000" spc="-85" dirty="0">
                <a:solidFill>
                  <a:srgbClr val="FFC000"/>
                </a:solidFill>
                <a:latin typeface="+mj-lt"/>
              </a:rPr>
              <a:t> </a:t>
            </a:r>
            <a:r>
              <a:rPr sz="4000" dirty="0">
                <a:solidFill>
                  <a:srgbClr val="FFC000"/>
                </a:solidFill>
                <a:latin typeface="+mj-lt"/>
              </a:rPr>
              <a:t>B1/B2</a:t>
            </a:r>
            <a:r>
              <a:rPr sz="4000" spc="-45" dirty="0">
                <a:solidFill>
                  <a:srgbClr val="FFC000"/>
                </a:solidFill>
                <a:latin typeface="+mj-lt"/>
              </a:rPr>
              <a:t> </a:t>
            </a:r>
            <a:r>
              <a:rPr sz="4000" dirty="0">
                <a:latin typeface="+mj-lt"/>
              </a:rPr>
              <a:t>WHERE</a:t>
            </a:r>
            <a:r>
              <a:rPr sz="4000" spc="-70" dirty="0">
                <a:latin typeface="+mj-lt"/>
              </a:rPr>
              <a:t> </a:t>
            </a:r>
            <a:r>
              <a:rPr sz="4000" dirty="0">
                <a:latin typeface="+mj-lt"/>
              </a:rPr>
              <a:t>DOES</a:t>
            </a:r>
            <a:r>
              <a:rPr sz="4000" spc="-65" dirty="0">
                <a:latin typeface="+mj-lt"/>
              </a:rPr>
              <a:t> </a:t>
            </a:r>
            <a:r>
              <a:rPr sz="4000" dirty="0">
                <a:latin typeface="+mj-lt"/>
              </a:rPr>
              <a:t>IT</a:t>
            </a:r>
            <a:r>
              <a:rPr sz="4000" spc="-75" dirty="0">
                <a:latin typeface="+mj-lt"/>
              </a:rPr>
              <a:t> </a:t>
            </a:r>
            <a:r>
              <a:rPr sz="4000" spc="-25" dirty="0">
                <a:latin typeface="+mj-lt"/>
              </a:rPr>
              <a:t>FIT</a:t>
            </a:r>
          </a:p>
        </p:txBody>
      </p:sp>
      <p:sp>
        <p:nvSpPr>
          <p:cNvPr id="4" name="object 4"/>
          <p:cNvSpPr txBox="1"/>
          <p:nvPr/>
        </p:nvSpPr>
        <p:spPr>
          <a:xfrm>
            <a:off x="2369196" y="5095868"/>
            <a:ext cx="7453609" cy="1322157"/>
          </a:xfrm>
          <a:prstGeom prst="rect">
            <a:avLst/>
          </a:prstGeom>
        </p:spPr>
        <p:txBody>
          <a:bodyPr vert="horz" wrap="square" lIns="0" tIns="140970" rIns="0" bIns="0" rtlCol="0">
            <a:spAutoFit/>
          </a:bodyPr>
          <a:lstStyle/>
          <a:p>
            <a:pPr marL="355600" indent="-342900">
              <a:lnSpc>
                <a:spcPct val="100000"/>
              </a:lnSpc>
              <a:spcBef>
                <a:spcPts val="1110"/>
              </a:spcBef>
              <a:buFont typeface="Arial" panose="020B0604020202020204" pitchFamily="34" charset="0"/>
              <a:buChar char="•"/>
            </a:pPr>
            <a:r>
              <a:rPr sz="2000" b="1" spc="180" dirty="0">
                <a:solidFill>
                  <a:srgbClr val="FFFFFF"/>
                </a:solidFill>
                <a:latin typeface="Arial"/>
                <a:cs typeface="Arial"/>
              </a:rPr>
              <a:t>Finger</a:t>
            </a:r>
            <a:r>
              <a:rPr sz="2000" b="1" spc="145" dirty="0">
                <a:solidFill>
                  <a:srgbClr val="FFFFFF"/>
                </a:solidFill>
                <a:latin typeface="Arial"/>
                <a:cs typeface="Arial"/>
              </a:rPr>
              <a:t> </a:t>
            </a:r>
            <a:r>
              <a:rPr sz="2000" b="1" spc="155" dirty="0">
                <a:solidFill>
                  <a:srgbClr val="FFFFFF"/>
                </a:solidFill>
                <a:latin typeface="Arial"/>
                <a:cs typeface="Arial"/>
              </a:rPr>
              <a:t>Vein</a:t>
            </a:r>
            <a:r>
              <a:rPr sz="2000" b="1" spc="145" dirty="0">
                <a:solidFill>
                  <a:srgbClr val="FFFFFF"/>
                </a:solidFill>
                <a:latin typeface="Arial"/>
                <a:cs typeface="Arial"/>
              </a:rPr>
              <a:t> </a:t>
            </a:r>
            <a:r>
              <a:rPr sz="2000" b="1" spc="100" dirty="0">
                <a:solidFill>
                  <a:srgbClr val="FFFFFF"/>
                </a:solidFill>
                <a:latin typeface="Arial"/>
                <a:cs typeface="Arial"/>
              </a:rPr>
              <a:t>is</a:t>
            </a:r>
            <a:r>
              <a:rPr sz="2000" b="1" spc="140" dirty="0">
                <a:solidFill>
                  <a:srgbClr val="FFFFFF"/>
                </a:solidFill>
                <a:latin typeface="Arial"/>
                <a:cs typeface="Arial"/>
              </a:rPr>
              <a:t> </a:t>
            </a:r>
            <a:r>
              <a:rPr sz="2000" b="1" spc="215" dirty="0">
                <a:solidFill>
                  <a:srgbClr val="FFFFFF"/>
                </a:solidFill>
                <a:latin typeface="Arial"/>
                <a:cs typeface="Arial"/>
              </a:rPr>
              <a:t>an</a:t>
            </a:r>
            <a:r>
              <a:rPr sz="2000" b="1" spc="170" dirty="0">
                <a:solidFill>
                  <a:srgbClr val="FFFFFF"/>
                </a:solidFill>
                <a:latin typeface="Arial"/>
                <a:cs typeface="Arial"/>
              </a:rPr>
              <a:t> </a:t>
            </a:r>
            <a:r>
              <a:rPr sz="2000" b="1" i="1" spc="200" dirty="0">
                <a:solidFill>
                  <a:srgbClr val="FFFFFF"/>
                </a:solidFill>
                <a:latin typeface="Arial"/>
                <a:cs typeface="Arial"/>
              </a:rPr>
              <a:t>internal</a:t>
            </a:r>
            <a:r>
              <a:rPr sz="2000" b="1" i="1" spc="155" dirty="0">
                <a:solidFill>
                  <a:srgbClr val="FFFFFF"/>
                </a:solidFill>
                <a:latin typeface="Arial"/>
                <a:cs typeface="Arial"/>
              </a:rPr>
              <a:t> </a:t>
            </a:r>
            <a:r>
              <a:rPr sz="2000" b="1" spc="175" dirty="0">
                <a:solidFill>
                  <a:srgbClr val="FFFFFF"/>
                </a:solidFill>
                <a:latin typeface="Arial"/>
                <a:cs typeface="Arial"/>
              </a:rPr>
              <a:t>biometric</a:t>
            </a:r>
            <a:endParaRPr sz="2000" dirty="0">
              <a:latin typeface="Arial"/>
              <a:cs typeface="Arial"/>
            </a:endParaRPr>
          </a:p>
          <a:p>
            <a:pPr marL="355600" indent="-342900">
              <a:lnSpc>
                <a:spcPct val="100000"/>
              </a:lnSpc>
              <a:spcBef>
                <a:spcPts val="1010"/>
              </a:spcBef>
              <a:buFont typeface="Arial" panose="020B0604020202020204" pitchFamily="34" charset="0"/>
              <a:buChar char="•"/>
            </a:pPr>
            <a:r>
              <a:rPr sz="2000" b="1" spc="240" dirty="0">
                <a:solidFill>
                  <a:srgbClr val="FFFFFF"/>
                </a:solidFill>
                <a:latin typeface="Arial"/>
                <a:cs typeface="Arial"/>
              </a:rPr>
              <a:t>It</a:t>
            </a:r>
            <a:r>
              <a:rPr sz="2000" b="1" spc="150" dirty="0">
                <a:solidFill>
                  <a:srgbClr val="FFFFFF"/>
                </a:solidFill>
                <a:latin typeface="Arial"/>
                <a:cs typeface="Arial"/>
              </a:rPr>
              <a:t> </a:t>
            </a:r>
            <a:r>
              <a:rPr sz="2000" b="1" spc="95" dirty="0">
                <a:solidFill>
                  <a:srgbClr val="FFFFFF"/>
                </a:solidFill>
                <a:latin typeface="Arial"/>
                <a:cs typeface="Arial"/>
              </a:rPr>
              <a:t>is</a:t>
            </a:r>
            <a:r>
              <a:rPr sz="2000" b="1" spc="140" dirty="0">
                <a:solidFill>
                  <a:srgbClr val="FFFFFF"/>
                </a:solidFill>
                <a:latin typeface="Arial"/>
                <a:cs typeface="Arial"/>
              </a:rPr>
              <a:t> </a:t>
            </a:r>
            <a:r>
              <a:rPr sz="2000" b="1" spc="200" dirty="0">
                <a:solidFill>
                  <a:srgbClr val="FFFFFF"/>
                </a:solidFill>
                <a:latin typeface="Arial"/>
                <a:cs typeface="Arial"/>
              </a:rPr>
              <a:t>very</a:t>
            </a:r>
            <a:r>
              <a:rPr sz="2000" b="1" spc="160" dirty="0">
                <a:solidFill>
                  <a:srgbClr val="FFFFFF"/>
                </a:solidFill>
                <a:latin typeface="Arial"/>
                <a:cs typeface="Arial"/>
              </a:rPr>
              <a:t> </a:t>
            </a:r>
            <a:r>
              <a:rPr sz="2000" b="1" spc="145" dirty="0">
                <a:solidFill>
                  <a:srgbClr val="FFFFFF"/>
                </a:solidFill>
                <a:latin typeface="Arial"/>
                <a:cs typeface="Arial"/>
              </a:rPr>
              <a:t>difficult</a:t>
            </a:r>
            <a:r>
              <a:rPr sz="2000" b="1" spc="150" dirty="0">
                <a:solidFill>
                  <a:srgbClr val="FFFFFF"/>
                </a:solidFill>
                <a:latin typeface="Arial"/>
                <a:cs typeface="Arial"/>
              </a:rPr>
              <a:t> </a:t>
            </a:r>
            <a:r>
              <a:rPr sz="2000" b="1" spc="215" dirty="0">
                <a:solidFill>
                  <a:srgbClr val="FFFFFF"/>
                </a:solidFill>
                <a:latin typeface="Arial"/>
                <a:cs typeface="Arial"/>
              </a:rPr>
              <a:t>to</a:t>
            </a:r>
            <a:r>
              <a:rPr sz="2000" b="1" spc="180" dirty="0">
                <a:solidFill>
                  <a:srgbClr val="FFFFFF"/>
                </a:solidFill>
                <a:latin typeface="Arial"/>
                <a:cs typeface="Arial"/>
              </a:rPr>
              <a:t> </a:t>
            </a:r>
            <a:r>
              <a:rPr sz="2000" b="1" i="1" spc="195" dirty="0">
                <a:solidFill>
                  <a:srgbClr val="FFFFFF"/>
                </a:solidFill>
                <a:latin typeface="Arial"/>
                <a:cs typeface="Arial"/>
              </a:rPr>
              <a:t>obtain</a:t>
            </a:r>
            <a:r>
              <a:rPr sz="2000" b="1" i="1" spc="165" dirty="0">
                <a:solidFill>
                  <a:srgbClr val="FFFFFF"/>
                </a:solidFill>
                <a:latin typeface="Arial"/>
                <a:cs typeface="Arial"/>
              </a:rPr>
              <a:t> </a:t>
            </a:r>
            <a:r>
              <a:rPr sz="2000" b="1" spc="180" dirty="0">
                <a:solidFill>
                  <a:srgbClr val="FFFFFF"/>
                </a:solidFill>
                <a:latin typeface="Arial"/>
                <a:cs typeface="Arial"/>
              </a:rPr>
              <a:t>finger</a:t>
            </a:r>
            <a:r>
              <a:rPr sz="2000" b="1" spc="150" dirty="0">
                <a:solidFill>
                  <a:srgbClr val="FFFFFF"/>
                </a:solidFill>
                <a:latin typeface="Arial"/>
                <a:cs typeface="Arial"/>
              </a:rPr>
              <a:t> </a:t>
            </a:r>
            <a:r>
              <a:rPr sz="2000" b="1" spc="185" dirty="0">
                <a:solidFill>
                  <a:srgbClr val="FFFFFF"/>
                </a:solidFill>
                <a:latin typeface="Arial"/>
                <a:cs typeface="Arial"/>
              </a:rPr>
              <a:t>vein</a:t>
            </a:r>
            <a:r>
              <a:rPr sz="2000" b="1" spc="145" dirty="0">
                <a:solidFill>
                  <a:srgbClr val="FFFFFF"/>
                </a:solidFill>
                <a:latin typeface="Arial"/>
                <a:cs typeface="Arial"/>
              </a:rPr>
              <a:t> </a:t>
            </a:r>
            <a:r>
              <a:rPr sz="2000" b="1" spc="204" dirty="0">
                <a:solidFill>
                  <a:srgbClr val="FFFFFF"/>
                </a:solidFill>
                <a:latin typeface="Arial"/>
                <a:cs typeface="Arial"/>
              </a:rPr>
              <a:t>patterns</a:t>
            </a:r>
            <a:endParaRPr sz="2000" dirty="0">
              <a:latin typeface="Arial"/>
              <a:cs typeface="Arial"/>
            </a:endParaRPr>
          </a:p>
          <a:p>
            <a:pPr marL="355600" indent="-342900">
              <a:lnSpc>
                <a:spcPct val="100000"/>
              </a:lnSpc>
              <a:spcBef>
                <a:spcPts val="1000"/>
              </a:spcBef>
              <a:buFont typeface="Arial" panose="020B0604020202020204" pitchFamily="34" charset="0"/>
              <a:buChar char="•"/>
            </a:pPr>
            <a:r>
              <a:rPr sz="2000" b="1" spc="240" dirty="0">
                <a:solidFill>
                  <a:srgbClr val="FFFFFF"/>
                </a:solidFill>
                <a:latin typeface="Arial"/>
                <a:cs typeface="Arial"/>
              </a:rPr>
              <a:t>It</a:t>
            </a:r>
            <a:r>
              <a:rPr sz="2000" b="1" spc="155" dirty="0">
                <a:solidFill>
                  <a:srgbClr val="FFFFFF"/>
                </a:solidFill>
                <a:latin typeface="Arial"/>
                <a:cs typeface="Arial"/>
              </a:rPr>
              <a:t> </a:t>
            </a:r>
            <a:r>
              <a:rPr sz="2000" b="1" spc="95" dirty="0">
                <a:solidFill>
                  <a:srgbClr val="FFFFFF"/>
                </a:solidFill>
                <a:latin typeface="Arial"/>
                <a:cs typeface="Arial"/>
              </a:rPr>
              <a:t>is</a:t>
            </a:r>
            <a:r>
              <a:rPr sz="2000" b="1" spc="140" dirty="0">
                <a:solidFill>
                  <a:srgbClr val="FFFFFF"/>
                </a:solidFill>
                <a:latin typeface="Arial"/>
                <a:cs typeface="Arial"/>
              </a:rPr>
              <a:t> </a:t>
            </a:r>
            <a:r>
              <a:rPr sz="2000" b="1" spc="200" dirty="0">
                <a:solidFill>
                  <a:srgbClr val="FFFFFF"/>
                </a:solidFill>
                <a:latin typeface="Arial"/>
                <a:cs typeface="Arial"/>
              </a:rPr>
              <a:t>very</a:t>
            </a:r>
            <a:r>
              <a:rPr sz="2000" b="1" spc="165" dirty="0">
                <a:solidFill>
                  <a:srgbClr val="FFFFFF"/>
                </a:solidFill>
                <a:latin typeface="Arial"/>
                <a:cs typeface="Arial"/>
              </a:rPr>
              <a:t> </a:t>
            </a:r>
            <a:r>
              <a:rPr sz="2000" b="1" spc="145" dirty="0">
                <a:solidFill>
                  <a:srgbClr val="FFFFFF"/>
                </a:solidFill>
                <a:latin typeface="Arial"/>
                <a:cs typeface="Arial"/>
              </a:rPr>
              <a:t>difficult</a:t>
            </a:r>
            <a:r>
              <a:rPr sz="2000" b="1" spc="155" dirty="0">
                <a:solidFill>
                  <a:srgbClr val="FFFFFF"/>
                </a:solidFill>
                <a:latin typeface="Arial"/>
                <a:cs typeface="Arial"/>
              </a:rPr>
              <a:t> </a:t>
            </a:r>
            <a:r>
              <a:rPr sz="2000" b="1" spc="215" dirty="0">
                <a:solidFill>
                  <a:srgbClr val="FFFFFF"/>
                </a:solidFill>
                <a:latin typeface="Arial"/>
                <a:cs typeface="Arial"/>
              </a:rPr>
              <a:t>to</a:t>
            </a:r>
            <a:r>
              <a:rPr sz="2000" b="1" spc="180" dirty="0">
                <a:solidFill>
                  <a:srgbClr val="FFFFFF"/>
                </a:solidFill>
                <a:latin typeface="Arial"/>
                <a:cs typeface="Arial"/>
              </a:rPr>
              <a:t> </a:t>
            </a:r>
            <a:r>
              <a:rPr sz="2000" b="1" i="1" spc="185" dirty="0">
                <a:solidFill>
                  <a:srgbClr val="FFFFFF"/>
                </a:solidFill>
                <a:latin typeface="Arial"/>
                <a:cs typeface="Arial"/>
              </a:rPr>
              <a:t>replicate</a:t>
            </a:r>
            <a:r>
              <a:rPr sz="2000" b="1" i="1" spc="170" dirty="0">
                <a:solidFill>
                  <a:srgbClr val="FFFFFF"/>
                </a:solidFill>
                <a:latin typeface="Arial"/>
                <a:cs typeface="Arial"/>
              </a:rPr>
              <a:t> </a:t>
            </a:r>
            <a:r>
              <a:rPr sz="2000" b="1" spc="180" dirty="0">
                <a:solidFill>
                  <a:srgbClr val="FFFFFF"/>
                </a:solidFill>
                <a:latin typeface="Arial"/>
                <a:cs typeface="Arial"/>
              </a:rPr>
              <a:t>finger</a:t>
            </a:r>
            <a:r>
              <a:rPr sz="2000" b="1" spc="150" dirty="0">
                <a:solidFill>
                  <a:srgbClr val="FFFFFF"/>
                </a:solidFill>
                <a:latin typeface="Arial"/>
                <a:cs typeface="Arial"/>
              </a:rPr>
              <a:t> </a:t>
            </a:r>
            <a:r>
              <a:rPr sz="2000" b="1" spc="185" dirty="0">
                <a:solidFill>
                  <a:srgbClr val="FFFFFF"/>
                </a:solidFill>
                <a:latin typeface="Arial"/>
                <a:cs typeface="Arial"/>
              </a:rPr>
              <a:t>vein</a:t>
            </a:r>
            <a:r>
              <a:rPr sz="2000" b="1" spc="150" dirty="0">
                <a:solidFill>
                  <a:srgbClr val="FFFFFF"/>
                </a:solidFill>
                <a:latin typeface="Arial"/>
                <a:cs typeface="Arial"/>
              </a:rPr>
              <a:t> </a:t>
            </a:r>
            <a:r>
              <a:rPr sz="2000" b="1" spc="204" dirty="0">
                <a:solidFill>
                  <a:srgbClr val="FFFFFF"/>
                </a:solidFill>
                <a:latin typeface="Arial"/>
                <a:cs typeface="Arial"/>
              </a:rPr>
              <a:t>patterns</a:t>
            </a:r>
            <a:endParaRPr sz="2000" dirty="0">
              <a:latin typeface="Arial"/>
              <a:cs typeface="Arial"/>
            </a:endParaRPr>
          </a:p>
        </p:txBody>
      </p:sp>
      <p:grpSp>
        <p:nvGrpSpPr>
          <p:cNvPr id="70" name="Group 69">
            <a:extLst>
              <a:ext uri="{FF2B5EF4-FFF2-40B4-BE49-F238E27FC236}">
                <a16:creationId xmlns:a16="http://schemas.microsoft.com/office/drawing/2014/main" id="{6B2009F5-2603-B7ED-3B50-1472D598028D}"/>
              </a:ext>
            </a:extLst>
          </p:cNvPr>
          <p:cNvGrpSpPr/>
          <p:nvPr/>
        </p:nvGrpSpPr>
        <p:grpSpPr>
          <a:xfrm>
            <a:off x="1371600" y="1436658"/>
            <a:ext cx="9654540" cy="3226963"/>
            <a:chOff x="1165859" y="1275080"/>
            <a:chExt cx="9654540" cy="3226963"/>
          </a:xfrm>
        </p:grpSpPr>
        <p:grpSp>
          <p:nvGrpSpPr>
            <p:cNvPr id="68" name="Group 67">
              <a:extLst>
                <a:ext uri="{FF2B5EF4-FFF2-40B4-BE49-F238E27FC236}">
                  <a16:creationId xmlns:a16="http://schemas.microsoft.com/office/drawing/2014/main" id="{07B69204-55AB-7401-572A-3600CA032852}"/>
                </a:ext>
              </a:extLst>
            </p:cNvPr>
            <p:cNvGrpSpPr/>
            <p:nvPr/>
          </p:nvGrpSpPr>
          <p:grpSpPr>
            <a:xfrm>
              <a:off x="1165859" y="2239181"/>
              <a:ext cx="2223999" cy="391160"/>
              <a:chOff x="1165859" y="2239181"/>
              <a:chExt cx="2223999" cy="391160"/>
            </a:xfrm>
          </p:grpSpPr>
          <p:sp>
            <p:nvSpPr>
              <p:cNvPr id="62" name="Rectangle: Rounded Corners 61">
                <a:extLst>
                  <a:ext uri="{FF2B5EF4-FFF2-40B4-BE49-F238E27FC236}">
                    <a16:creationId xmlns:a16="http://schemas.microsoft.com/office/drawing/2014/main" id="{AAC8DCAE-3931-67B5-0921-9C5FC3BCB3F8}"/>
                  </a:ext>
                </a:extLst>
              </p:cNvPr>
              <p:cNvSpPr/>
              <p:nvPr/>
            </p:nvSpPr>
            <p:spPr>
              <a:xfrm>
                <a:off x="1165859" y="2239181"/>
                <a:ext cx="2223999" cy="391160"/>
              </a:xfrm>
              <a:prstGeom prst="roundRect">
                <a:avLst/>
              </a:prstGeom>
              <a:solidFill>
                <a:srgbClr val="2626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8"/>
              <p:cNvSpPr txBox="1"/>
              <p:nvPr/>
            </p:nvSpPr>
            <p:spPr>
              <a:xfrm>
                <a:off x="1273809" y="2307354"/>
                <a:ext cx="2010409" cy="259045"/>
              </a:xfrm>
              <a:prstGeom prst="rect">
                <a:avLst/>
              </a:prstGeom>
            </p:spPr>
            <p:txBody>
              <a:bodyPr vert="horz" wrap="square" lIns="0" tIns="12700" rIns="0" bIns="0" rtlCol="0">
                <a:spAutoFit/>
              </a:bodyPr>
              <a:lstStyle/>
              <a:p>
                <a:pPr marL="12700" marR="5080">
                  <a:lnSpc>
                    <a:spcPct val="100000"/>
                  </a:lnSpc>
                  <a:spcBef>
                    <a:spcPts val="100"/>
                  </a:spcBef>
                </a:pPr>
                <a:r>
                  <a:rPr sz="1600" b="1" dirty="0">
                    <a:solidFill>
                      <a:srgbClr val="FFFFFF"/>
                    </a:solidFill>
                    <a:latin typeface="+mj-lt"/>
                    <a:cs typeface="Arial"/>
                  </a:rPr>
                  <a:t>Difficulty of Replication</a:t>
                </a:r>
                <a:endParaRPr sz="1600" dirty="0">
                  <a:latin typeface="+mj-lt"/>
                  <a:cs typeface="Arial"/>
                </a:endParaRPr>
              </a:p>
            </p:txBody>
          </p:sp>
        </p:grpSp>
        <p:grpSp>
          <p:nvGrpSpPr>
            <p:cNvPr id="67" name="Group 66">
              <a:extLst>
                <a:ext uri="{FF2B5EF4-FFF2-40B4-BE49-F238E27FC236}">
                  <a16:creationId xmlns:a16="http://schemas.microsoft.com/office/drawing/2014/main" id="{D1E8E959-BB69-0437-E5B0-927D2595F289}"/>
                </a:ext>
              </a:extLst>
            </p:cNvPr>
            <p:cNvGrpSpPr/>
            <p:nvPr/>
          </p:nvGrpSpPr>
          <p:grpSpPr>
            <a:xfrm>
              <a:off x="8563608" y="2179128"/>
              <a:ext cx="2256791" cy="391160"/>
              <a:chOff x="8563608" y="2179128"/>
              <a:chExt cx="2256791" cy="391160"/>
            </a:xfrm>
          </p:grpSpPr>
          <p:sp>
            <p:nvSpPr>
              <p:cNvPr id="64" name="Rectangle: Rounded Corners 63">
                <a:extLst>
                  <a:ext uri="{FF2B5EF4-FFF2-40B4-BE49-F238E27FC236}">
                    <a16:creationId xmlns:a16="http://schemas.microsoft.com/office/drawing/2014/main" id="{28308530-011A-F7FE-251D-D48795FCF35A}"/>
                  </a:ext>
                </a:extLst>
              </p:cNvPr>
              <p:cNvSpPr/>
              <p:nvPr/>
            </p:nvSpPr>
            <p:spPr>
              <a:xfrm>
                <a:off x="8584450" y="2179128"/>
                <a:ext cx="2223999" cy="391160"/>
              </a:xfrm>
              <a:prstGeom prst="roundRect">
                <a:avLst/>
              </a:prstGeom>
              <a:solidFill>
                <a:srgbClr val="2626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10"/>
              <p:cNvSpPr txBox="1"/>
              <p:nvPr/>
            </p:nvSpPr>
            <p:spPr>
              <a:xfrm>
                <a:off x="8563608" y="2232062"/>
                <a:ext cx="2256791" cy="259045"/>
              </a:xfrm>
              <a:prstGeom prst="rect">
                <a:avLst/>
              </a:prstGeom>
            </p:spPr>
            <p:txBody>
              <a:bodyPr vert="horz" wrap="square" lIns="0" tIns="12700" rIns="0" bIns="0" rtlCol="0">
                <a:spAutoFit/>
              </a:bodyPr>
              <a:lstStyle/>
              <a:p>
                <a:pPr marL="12700" marR="5080" algn="ctr">
                  <a:lnSpc>
                    <a:spcPct val="100000"/>
                  </a:lnSpc>
                  <a:spcBef>
                    <a:spcPts val="100"/>
                  </a:spcBef>
                </a:pPr>
                <a:r>
                  <a:rPr sz="1600" b="1" dirty="0">
                    <a:solidFill>
                      <a:srgbClr val="FFFFFF"/>
                    </a:solidFill>
                    <a:latin typeface="+mj-lt"/>
                    <a:cs typeface="Arial"/>
                  </a:rPr>
                  <a:t>Difficulty of Acquisition</a:t>
                </a:r>
                <a:endParaRPr sz="1600" dirty="0">
                  <a:latin typeface="+mj-lt"/>
                  <a:cs typeface="Arial"/>
                </a:endParaRPr>
              </a:p>
            </p:txBody>
          </p:sp>
        </p:grpSp>
        <p:grpSp>
          <p:nvGrpSpPr>
            <p:cNvPr id="65" name="Group 64">
              <a:extLst>
                <a:ext uri="{FF2B5EF4-FFF2-40B4-BE49-F238E27FC236}">
                  <a16:creationId xmlns:a16="http://schemas.microsoft.com/office/drawing/2014/main" id="{5C4832B8-FF8E-6007-4A55-88BEEE476614}"/>
                </a:ext>
              </a:extLst>
            </p:cNvPr>
            <p:cNvGrpSpPr/>
            <p:nvPr/>
          </p:nvGrpSpPr>
          <p:grpSpPr>
            <a:xfrm>
              <a:off x="5129744" y="1275080"/>
              <a:ext cx="1998141" cy="391160"/>
              <a:chOff x="4222317" y="1275080"/>
              <a:chExt cx="1998141" cy="391160"/>
            </a:xfrm>
          </p:grpSpPr>
          <p:sp>
            <p:nvSpPr>
              <p:cNvPr id="63" name="Rectangle: Rounded Corners 62">
                <a:extLst>
                  <a:ext uri="{FF2B5EF4-FFF2-40B4-BE49-F238E27FC236}">
                    <a16:creationId xmlns:a16="http://schemas.microsoft.com/office/drawing/2014/main" id="{109CCB17-7F45-AA3A-2F3B-09B141DCE449}"/>
                  </a:ext>
                </a:extLst>
              </p:cNvPr>
              <p:cNvSpPr/>
              <p:nvPr/>
            </p:nvSpPr>
            <p:spPr>
              <a:xfrm>
                <a:off x="4222317" y="1275080"/>
                <a:ext cx="1998141" cy="391160"/>
              </a:xfrm>
              <a:prstGeom prst="roundRect">
                <a:avLst/>
              </a:prstGeom>
              <a:solidFill>
                <a:srgbClr val="2626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bject 28"/>
              <p:cNvSpPr txBox="1"/>
              <p:nvPr/>
            </p:nvSpPr>
            <p:spPr>
              <a:xfrm>
                <a:off x="4379911" y="1339849"/>
                <a:ext cx="1716089" cy="259045"/>
              </a:xfrm>
              <a:prstGeom prst="rect">
                <a:avLst/>
              </a:prstGeom>
            </p:spPr>
            <p:txBody>
              <a:bodyPr vert="horz" wrap="square" lIns="0" tIns="12700" rIns="0" bIns="0" rtlCol="0">
                <a:spAutoFit/>
              </a:bodyPr>
              <a:lstStyle/>
              <a:p>
                <a:pPr marL="12700" algn="ctr">
                  <a:lnSpc>
                    <a:spcPct val="100000"/>
                  </a:lnSpc>
                  <a:spcBef>
                    <a:spcPts val="100"/>
                  </a:spcBef>
                </a:pPr>
                <a:r>
                  <a:rPr sz="1600" b="1" dirty="0">
                    <a:solidFill>
                      <a:srgbClr val="FFFFFF"/>
                    </a:solidFill>
                    <a:latin typeface="+mj-lt"/>
                    <a:cs typeface="Arial"/>
                  </a:rPr>
                  <a:t>Difficulty of Forgery</a:t>
                </a:r>
                <a:endParaRPr sz="1600" dirty="0">
                  <a:latin typeface="+mj-lt"/>
                  <a:cs typeface="Arial"/>
                </a:endParaRPr>
              </a:p>
            </p:txBody>
          </p:sp>
        </p:grpSp>
        <p:grpSp>
          <p:nvGrpSpPr>
            <p:cNvPr id="66" name="Group 65">
              <a:extLst>
                <a:ext uri="{FF2B5EF4-FFF2-40B4-BE49-F238E27FC236}">
                  <a16:creationId xmlns:a16="http://schemas.microsoft.com/office/drawing/2014/main" id="{95BBD493-F73C-E094-B92E-26059347E30A}"/>
                </a:ext>
              </a:extLst>
            </p:cNvPr>
            <p:cNvGrpSpPr/>
            <p:nvPr/>
          </p:nvGrpSpPr>
          <p:grpSpPr>
            <a:xfrm>
              <a:off x="1421220" y="1860587"/>
              <a:ext cx="8962096" cy="2641456"/>
              <a:chOff x="1481115" y="1849120"/>
              <a:chExt cx="8962096" cy="2641456"/>
            </a:xfrm>
          </p:grpSpPr>
          <p:sp>
            <p:nvSpPr>
              <p:cNvPr id="6" name="object 6"/>
              <p:cNvSpPr/>
              <p:nvPr/>
            </p:nvSpPr>
            <p:spPr>
              <a:xfrm>
                <a:off x="2770506" y="1849120"/>
                <a:ext cx="6849109" cy="2546350"/>
              </a:xfrm>
              <a:custGeom>
                <a:avLst/>
                <a:gdLst/>
                <a:ahLst/>
                <a:cxnLst/>
                <a:rect l="l" t="t" r="r" b="b"/>
                <a:pathLst>
                  <a:path w="6849109" h="2546350">
                    <a:moveTo>
                      <a:pt x="3423920" y="0"/>
                    </a:moveTo>
                    <a:lnTo>
                      <a:pt x="0" y="1272539"/>
                    </a:lnTo>
                    <a:lnTo>
                      <a:pt x="3423920" y="2546350"/>
                    </a:lnTo>
                    <a:lnTo>
                      <a:pt x="6849109" y="1272539"/>
                    </a:lnTo>
                    <a:lnTo>
                      <a:pt x="3423920" y="0"/>
                    </a:lnTo>
                    <a:close/>
                  </a:path>
                </a:pathLst>
              </a:custGeom>
              <a:solidFill>
                <a:srgbClr val="525252"/>
              </a:solidFill>
            </p:spPr>
            <p:txBody>
              <a:bodyPr wrap="square" lIns="0" tIns="0" rIns="0" bIns="0" rtlCol="0"/>
              <a:lstStyle/>
              <a:p>
                <a:endParaRPr/>
              </a:p>
            </p:txBody>
          </p:sp>
          <p:sp>
            <p:nvSpPr>
              <p:cNvPr id="11" name="object 11"/>
              <p:cNvSpPr txBox="1"/>
              <p:nvPr/>
            </p:nvSpPr>
            <p:spPr>
              <a:xfrm>
                <a:off x="8025766" y="3826509"/>
                <a:ext cx="987425" cy="182101"/>
              </a:xfrm>
              <a:prstGeom prst="rect">
                <a:avLst/>
              </a:prstGeom>
            </p:spPr>
            <p:txBody>
              <a:bodyPr vert="horz" wrap="square" lIns="0" tIns="12700" rIns="0" bIns="0" rtlCol="0">
                <a:spAutoFit/>
              </a:bodyPr>
              <a:lstStyle/>
              <a:p>
                <a:pPr marL="12700">
                  <a:lnSpc>
                    <a:spcPct val="100000"/>
                  </a:lnSpc>
                  <a:spcBef>
                    <a:spcPts val="100"/>
                  </a:spcBef>
                </a:pPr>
                <a:r>
                  <a:rPr lang="en-US" sz="1100" b="1" spc="155" dirty="0">
                    <a:solidFill>
                      <a:srgbClr val="FFFFFF"/>
                    </a:solidFill>
                    <a:latin typeface="Arial"/>
                    <a:cs typeface="Arial"/>
                  </a:rPr>
                  <a:t>MODERATE</a:t>
                </a:r>
                <a:endParaRPr lang="en-US" sz="1100" dirty="0">
                  <a:latin typeface="Arial"/>
                  <a:cs typeface="Arial"/>
                </a:endParaRPr>
              </a:p>
            </p:txBody>
          </p:sp>
          <p:sp>
            <p:nvSpPr>
              <p:cNvPr id="12" name="object 12"/>
              <p:cNvSpPr txBox="1"/>
              <p:nvPr/>
            </p:nvSpPr>
            <p:spPr>
              <a:xfrm>
                <a:off x="7176136" y="4308475"/>
                <a:ext cx="490220" cy="182101"/>
              </a:xfrm>
              <a:prstGeom prst="rect">
                <a:avLst/>
              </a:prstGeom>
            </p:spPr>
            <p:txBody>
              <a:bodyPr vert="horz" wrap="square" lIns="0" tIns="12700" rIns="0" bIns="0" rtlCol="0">
                <a:spAutoFit/>
              </a:bodyPr>
              <a:lstStyle/>
              <a:p>
                <a:pPr marL="12700">
                  <a:lnSpc>
                    <a:spcPct val="100000"/>
                  </a:lnSpc>
                  <a:spcBef>
                    <a:spcPts val="100"/>
                  </a:spcBef>
                </a:pPr>
                <a:r>
                  <a:rPr lang="en-US" sz="1100" b="1" spc="70" dirty="0">
                    <a:solidFill>
                      <a:srgbClr val="FFFFFF"/>
                    </a:solidFill>
                    <a:latin typeface="Arial"/>
                    <a:cs typeface="Arial"/>
                  </a:rPr>
                  <a:t>EASY</a:t>
                </a:r>
                <a:endParaRPr lang="en-US" sz="1100" dirty="0">
                  <a:latin typeface="Arial"/>
                  <a:cs typeface="Arial"/>
                </a:endParaRPr>
              </a:p>
            </p:txBody>
          </p:sp>
          <p:sp>
            <p:nvSpPr>
              <p:cNvPr id="13" name="object 13"/>
              <p:cNvSpPr txBox="1"/>
              <p:nvPr/>
            </p:nvSpPr>
            <p:spPr>
              <a:xfrm>
                <a:off x="9119236" y="3374390"/>
                <a:ext cx="1323975" cy="351378"/>
              </a:xfrm>
              <a:prstGeom prst="rect">
                <a:avLst/>
              </a:prstGeom>
            </p:spPr>
            <p:txBody>
              <a:bodyPr vert="horz" wrap="square" lIns="0" tIns="12700" rIns="0" bIns="0" rtlCol="0">
                <a:spAutoFit/>
              </a:bodyPr>
              <a:lstStyle/>
              <a:p>
                <a:pPr marL="12700">
                  <a:lnSpc>
                    <a:spcPct val="100000"/>
                  </a:lnSpc>
                  <a:spcBef>
                    <a:spcPts val="100"/>
                  </a:spcBef>
                </a:pPr>
                <a:r>
                  <a:rPr lang="en-US" sz="1100" b="1" spc="120" dirty="0">
                    <a:solidFill>
                      <a:srgbClr val="FFFFFF"/>
                    </a:solidFill>
                    <a:latin typeface="Arial"/>
                    <a:cs typeface="Arial"/>
                  </a:rPr>
                  <a:t>VERY</a:t>
                </a:r>
                <a:r>
                  <a:rPr lang="en-US" sz="1100" b="1" spc="110" dirty="0">
                    <a:solidFill>
                      <a:srgbClr val="FFFFFF"/>
                    </a:solidFill>
                    <a:latin typeface="Arial"/>
                    <a:cs typeface="Arial"/>
                  </a:rPr>
                  <a:t> </a:t>
                </a:r>
                <a:r>
                  <a:rPr lang="en-US" sz="1100" b="1" spc="95" dirty="0">
                    <a:solidFill>
                      <a:srgbClr val="FFFFFF"/>
                    </a:solidFill>
                    <a:latin typeface="Arial"/>
                    <a:cs typeface="Arial"/>
                  </a:rPr>
                  <a:t>DIFFICULT</a:t>
                </a:r>
                <a:endParaRPr lang="en-US" sz="1100" dirty="0">
                  <a:latin typeface="Arial"/>
                  <a:cs typeface="Arial"/>
                </a:endParaRPr>
              </a:p>
            </p:txBody>
          </p:sp>
          <p:sp>
            <p:nvSpPr>
              <p:cNvPr id="14" name="object 14"/>
              <p:cNvSpPr txBox="1"/>
              <p:nvPr/>
            </p:nvSpPr>
            <p:spPr>
              <a:xfrm>
                <a:off x="4905376" y="4308475"/>
                <a:ext cx="489584" cy="182101"/>
              </a:xfrm>
              <a:prstGeom prst="rect">
                <a:avLst/>
              </a:prstGeom>
            </p:spPr>
            <p:txBody>
              <a:bodyPr vert="horz" wrap="square" lIns="0" tIns="12700" rIns="0" bIns="0" rtlCol="0">
                <a:spAutoFit/>
              </a:bodyPr>
              <a:lstStyle/>
              <a:p>
                <a:pPr marL="12700">
                  <a:lnSpc>
                    <a:spcPct val="100000"/>
                  </a:lnSpc>
                  <a:spcBef>
                    <a:spcPts val="100"/>
                  </a:spcBef>
                </a:pPr>
                <a:r>
                  <a:rPr lang="en-US" sz="1100" b="1" spc="70" dirty="0">
                    <a:solidFill>
                      <a:srgbClr val="FFFFFF"/>
                    </a:solidFill>
                    <a:latin typeface="Arial"/>
                    <a:cs typeface="Arial"/>
                  </a:rPr>
                  <a:t>EASY</a:t>
                </a:r>
                <a:endParaRPr lang="en-US" sz="1100" dirty="0">
                  <a:latin typeface="Arial"/>
                  <a:cs typeface="Arial"/>
                </a:endParaRPr>
              </a:p>
            </p:txBody>
          </p:sp>
          <p:grpSp>
            <p:nvGrpSpPr>
              <p:cNvPr id="16" name="object 16"/>
              <p:cNvGrpSpPr/>
              <p:nvPr/>
            </p:nvGrpSpPr>
            <p:grpSpPr>
              <a:xfrm>
                <a:off x="2770506" y="1935797"/>
                <a:ext cx="6849109" cy="2508885"/>
                <a:chOff x="2306320" y="1935797"/>
                <a:chExt cx="6849109" cy="2508885"/>
              </a:xfrm>
            </p:grpSpPr>
            <p:sp>
              <p:nvSpPr>
                <p:cNvPr id="17" name="object 17"/>
                <p:cNvSpPr/>
                <p:nvPr/>
              </p:nvSpPr>
              <p:spPr>
                <a:xfrm>
                  <a:off x="3394710" y="2331720"/>
                  <a:ext cx="3591560" cy="1173480"/>
                </a:xfrm>
                <a:custGeom>
                  <a:avLst/>
                  <a:gdLst/>
                  <a:ahLst/>
                  <a:cxnLst/>
                  <a:rect l="l" t="t" r="r" b="b"/>
                  <a:pathLst>
                    <a:path w="3591559" h="1173479">
                      <a:moveTo>
                        <a:pt x="0" y="1173479"/>
                      </a:moveTo>
                      <a:lnTo>
                        <a:pt x="3591560" y="0"/>
                      </a:lnTo>
                    </a:path>
                  </a:pathLst>
                </a:custGeom>
                <a:ln w="12573">
                  <a:solidFill>
                    <a:srgbClr val="DDDDDD"/>
                  </a:solidFill>
                </a:ln>
              </p:spPr>
              <p:txBody>
                <a:bodyPr wrap="square" lIns="0" tIns="0" rIns="0" bIns="0" rtlCol="0"/>
                <a:lstStyle/>
                <a:p>
                  <a:endParaRPr/>
                </a:p>
              </p:txBody>
            </p:sp>
            <p:sp>
              <p:nvSpPr>
                <p:cNvPr id="18" name="object 18"/>
                <p:cNvSpPr/>
                <p:nvPr/>
              </p:nvSpPr>
              <p:spPr>
                <a:xfrm>
                  <a:off x="4395470" y="2656840"/>
                  <a:ext cx="3493770" cy="1236980"/>
                </a:xfrm>
                <a:custGeom>
                  <a:avLst/>
                  <a:gdLst/>
                  <a:ahLst/>
                  <a:cxnLst/>
                  <a:rect l="l" t="t" r="r" b="b"/>
                  <a:pathLst>
                    <a:path w="3493770" h="1236979">
                      <a:moveTo>
                        <a:pt x="0" y="1236980"/>
                      </a:moveTo>
                      <a:lnTo>
                        <a:pt x="3493770" y="0"/>
                      </a:lnTo>
                    </a:path>
                  </a:pathLst>
                </a:custGeom>
                <a:ln w="12573">
                  <a:solidFill>
                    <a:srgbClr val="DDDDDD"/>
                  </a:solidFill>
                </a:ln>
              </p:spPr>
              <p:txBody>
                <a:bodyPr wrap="square" lIns="0" tIns="0" rIns="0" bIns="0" rtlCol="0"/>
                <a:lstStyle/>
                <a:p>
                  <a:endParaRPr/>
                </a:p>
              </p:txBody>
            </p:sp>
            <p:sp>
              <p:nvSpPr>
                <p:cNvPr id="19" name="object 19"/>
                <p:cNvSpPr/>
                <p:nvPr/>
              </p:nvSpPr>
              <p:spPr>
                <a:xfrm>
                  <a:off x="4618990" y="2353310"/>
                  <a:ext cx="3449320" cy="1130300"/>
                </a:xfrm>
                <a:custGeom>
                  <a:avLst/>
                  <a:gdLst/>
                  <a:ahLst/>
                  <a:cxnLst/>
                  <a:rect l="l" t="t" r="r" b="b"/>
                  <a:pathLst>
                    <a:path w="3449320" h="1130300">
                      <a:moveTo>
                        <a:pt x="0" y="0"/>
                      </a:moveTo>
                      <a:lnTo>
                        <a:pt x="3449320" y="1130300"/>
                      </a:lnTo>
                    </a:path>
                  </a:pathLst>
                </a:custGeom>
                <a:ln w="12573">
                  <a:solidFill>
                    <a:srgbClr val="DDDDDD"/>
                  </a:solidFill>
                </a:ln>
              </p:spPr>
              <p:txBody>
                <a:bodyPr wrap="square" lIns="0" tIns="0" rIns="0" bIns="0" rtlCol="0"/>
                <a:lstStyle/>
                <a:p>
                  <a:endParaRPr/>
                </a:p>
              </p:txBody>
            </p:sp>
            <p:sp>
              <p:nvSpPr>
                <p:cNvPr id="20" name="object 20"/>
                <p:cNvSpPr/>
                <p:nvPr/>
              </p:nvSpPr>
              <p:spPr>
                <a:xfrm>
                  <a:off x="3467100" y="2712720"/>
                  <a:ext cx="3448050" cy="1226820"/>
                </a:xfrm>
                <a:custGeom>
                  <a:avLst/>
                  <a:gdLst/>
                  <a:ahLst/>
                  <a:cxnLst/>
                  <a:rect l="l" t="t" r="r" b="b"/>
                  <a:pathLst>
                    <a:path w="3448050" h="1226820">
                      <a:moveTo>
                        <a:pt x="0" y="0"/>
                      </a:moveTo>
                      <a:lnTo>
                        <a:pt x="3448050" y="1226820"/>
                      </a:lnTo>
                    </a:path>
                  </a:pathLst>
                </a:custGeom>
                <a:ln w="12573">
                  <a:solidFill>
                    <a:srgbClr val="DDDDDD"/>
                  </a:solidFill>
                </a:ln>
              </p:spPr>
              <p:txBody>
                <a:bodyPr wrap="square" lIns="0" tIns="0" rIns="0" bIns="0" rtlCol="0"/>
                <a:lstStyle/>
                <a:p>
                  <a:endParaRPr/>
                </a:p>
              </p:txBody>
            </p:sp>
            <p:sp>
              <p:nvSpPr>
                <p:cNvPr id="21" name="object 21"/>
                <p:cNvSpPr/>
                <p:nvPr/>
              </p:nvSpPr>
              <p:spPr>
                <a:xfrm>
                  <a:off x="5706110" y="3178810"/>
                  <a:ext cx="3299460" cy="1236980"/>
                </a:xfrm>
                <a:custGeom>
                  <a:avLst/>
                  <a:gdLst/>
                  <a:ahLst/>
                  <a:cxnLst/>
                  <a:rect l="l" t="t" r="r" b="b"/>
                  <a:pathLst>
                    <a:path w="3299459" h="1236979">
                      <a:moveTo>
                        <a:pt x="0" y="1236980"/>
                      </a:moveTo>
                      <a:lnTo>
                        <a:pt x="3299460" y="0"/>
                      </a:lnTo>
                    </a:path>
                  </a:pathLst>
                </a:custGeom>
                <a:ln w="57150">
                  <a:solidFill>
                    <a:srgbClr val="EC7C30"/>
                  </a:solidFill>
                </a:ln>
              </p:spPr>
              <p:txBody>
                <a:bodyPr wrap="square" lIns="0" tIns="0" rIns="0" bIns="0" rtlCol="0"/>
                <a:lstStyle/>
                <a:p>
                  <a:endParaRPr/>
                </a:p>
              </p:txBody>
            </p:sp>
            <p:sp>
              <p:nvSpPr>
                <p:cNvPr id="22" name="object 22"/>
                <p:cNvSpPr/>
                <p:nvPr/>
              </p:nvSpPr>
              <p:spPr>
                <a:xfrm>
                  <a:off x="8964929" y="3102610"/>
                  <a:ext cx="190500" cy="160020"/>
                </a:xfrm>
                <a:custGeom>
                  <a:avLst/>
                  <a:gdLst/>
                  <a:ahLst/>
                  <a:cxnLst/>
                  <a:rect l="l" t="t" r="r" b="b"/>
                  <a:pathLst>
                    <a:path w="190500" h="160020">
                      <a:moveTo>
                        <a:pt x="0" y="0"/>
                      </a:moveTo>
                      <a:lnTo>
                        <a:pt x="59689" y="160020"/>
                      </a:lnTo>
                      <a:lnTo>
                        <a:pt x="190500" y="19050"/>
                      </a:lnTo>
                      <a:lnTo>
                        <a:pt x="0" y="0"/>
                      </a:lnTo>
                      <a:close/>
                    </a:path>
                  </a:pathLst>
                </a:custGeom>
                <a:solidFill>
                  <a:srgbClr val="EC7C30"/>
                </a:solidFill>
              </p:spPr>
              <p:txBody>
                <a:bodyPr wrap="square" lIns="0" tIns="0" rIns="0" bIns="0" rtlCol="0"/>
                <a:lstStyle/>
                <a:p>
                  <a:endParaRPr/>
                </a:p>
              </p:txBody>
            </p:sp>
            <p:sp>
              <p:nvSpPr>
                <p:cNvPr id="23" name="object 23"/>
                <p:cNvSpPr/>
                <p:nvPr/>
              </p:nvSpPr>
              <p:spPr>
                <a:xfrm>
                  <a:off x="2456180" y="3178810"/>
                  <a:ext cx="3266440" cy="1236980"/>
                </a:xfrm>
                <a:custGeom>
                  <a:avLst/>
                  <a:gdLst/>
                  <a:ahLst/>
                  <a:cxnLst/>
                  <a:rect l="l" t="t" r="r" b="b"/>
                  <a:pathLst>
                    <a:path w="3266440" h="1236979">
                      <a:moveTo>
                        <a:pt x="3266440" y="1236980"/>
                      </a:moveTo>
                      <a:lnTo>
                        <a:pt x="0" y="0"/>
                      </a:lnTo>
                    </a:path>
                  </a:pathLst>
                </a:custGeom>
                <a:ln w="57150">
                  <a:solidFill>
                    <a:srgbClr val="EC7C30"/>
                  </a:solidFill>
                </a:ln>
              </p:spPr>
              <p:txBody>
                <a:bodyPr wrap="square" lIns="0" tIns="0" rIns="0" bIns="0" rtlCol="0"/>
                <a:lstStyle/>
                <a:p>
                  <a:endParaRPr/>
                </a:p>
              </p:txBody>
            </p:sp>
            <p:sp>
              <p:nvSpPr>
                <p:cNvPr id="24" name="object 24"/>
                <p:cNvSpPr/>
                <p:nvPr/>
              </p:nvSpPr>
              <p:spPr>
                <a:xfrm>
                  <a:off x="2306320" y="3102610"/>
                  <a:ext cx="190500" cy="161290"/>
                </a:xfrm>
                <a:custGeom>
                  <a:avLst/>
                  <a:gdLst/>
                  <a:ahLst/>
                  <a:cxnLst/>
                  <a:rect l="l" t="t" r="r" b="b"/>
                  <a:pathLst>
                    <a:path w="190500" h="161289">
                      <a:moveTo>
                        <a:pt x="190500" y="0"/>
                      </a:moveTo>
                      <a:lnTo>
                        <a:pt x="0" y="19050"/>
                      </a:lnTo>
                      <a:lnTo>
                        <a:pt x="129539" y="161290"/>
                      </a:lnTo>
                      <a:lnTo>
                        <a:pt x="190500" y="0"/>
                      </a:lnTo>
                      <a:close/>
                    </a:path>
                  </a:pathLst>
                </a:custGeom>
                <a:solidFill>
                  <a:srgbClr val="EC7C30"/>
                </a:solidFill>
              </p:spPr>
              <p:txBody>
                <a:bodyPr wrap="square" lIns="0" tIns="0" rIns="0" bIns="0" rtlCol="0"/>
                <a:lstStyle/>
                <a:p>
                  <a:endParaRPr/>
                </a:p>
              </p:txBody>
            </p:sp>
            <p:pic>
              <p:nvPicPr>
                <p:cNvPr id="25" name="object 25"/>
                <p:cNvPicPr/>
                <p:nvPr/>
              </p:nvPicPr>
              <p:blipFill>
                <a:blip r:embed="rId2" cstate="print"/>
                <a:stretch>
                  <a:fillRect/>
                </a:stretch>
              </p:blipFill>
              <p:spPr>
                <a:xfrm>
                  <a:off x="5255260" y="1941829"/>
                  <a:ext cx="935989" cy="441960"/>
                </a:xfrm>
                <a:prstGeom prst="rect">
                  <a:avLst/>
                </a:prstGeom>
              </p:spPr>
            </p:pic>
            <p:sp>
              <p:nvSpPr>
                <p:cNvPr id="26" name="object 26"/>
                <p:cNvSpPr/>
                <p:nvPr/>
              </p:nvSpPr>
              <p:spPr>
                <a:xfrm>
                  <a:off x="5255260" y="1940560"/>
                  <a:ext cx="937260" cy="443230"/>
                </a:xfrm>
                <a:custGeom>
                  <a:avLst/>
                  <a:gdLst/>
                  <a:ahLst/>
                  <a:cxnLst/>
                  <a:rect l="l" t="t" r="r" b="b"/>
                  <a:pathLst>
                    <a:path w="937260" h="443230">
                      <a:moveTo>
                        <a:pt x="1270" y="220979"/>
                      </a:moveTo>
                      <a:lnTo>
                        <a:pt x="1270" y="209549"/>
                      </a:lnTo>
                      <a:lnTo>
                        <a:pt x="3810" y="198119"/>
                      </a:lnTo>
                      <a:lnTo>
                        <a:pt x="6350" y="186689"/>
                      </a:lnTo>
                      <a:lnTo>
                        <a:pt x="11430" y="175259"/>
                      </a:lnTo>
                      <a:lnTo>
                        <a:pt x="16510" y="163829"/>
                      </a:lnTo>
                      <a:lnTo>
                        <a:pt x="24130" y="153669"/>
                      </a:lnTo>
                      <a:lnTo>
                        <a:pt x="31750" y="142239"/>
                      </a:lnTo>
                      <a:lnTo>
                        <a:pt x="40640" y="132079"/>
                      </a:lnTo>
                      <a:lnTo>
                        <a:pt x="52070" y="120649"/>
                      </a:lnTo>
                      <a:lnTo>
                        <a:pt x="63500" y="110489"/>
                      </a:lnTo>
                      <a:lnTo>
                        <a:pt x="76200" y="101599"/>
                      </a:lnTo>
                      <a:lnTo>
                        <a:pt x="90170" y="91439"/>
                      </a:lnTo>
                      <a:lnTo>
                        <a:pt x="138430" y="64769"/>
                      </a:lnTo>
                      <a:lnTo>
                        <a:pt x="173990" y="49529"/>
                      </a:lnTo>
                      <a:lnTo>
                        <a:pt x="194310" y="43179"/>
                      </a:lnTo>
                      <a:lnTo>
                        <a:pt x="213360" y="36829"/>
                      </a:lnTo>
                      <a:lnTo>
                        <a:pt x="234950" y="30479"/>
                      </a:lnTo>
                      <a:lnTo>
                        <a:pt x="256540" y="24129"/>
                      </a:lnTo>
                      <a:lnTo>
                        <a:pt x="278130" y="19049"/>
                      </a:lnTo>
                      <a:lnTo>
                        <a:pt x="300990" y="15239"/>
                      </a:lnTo>
                      <a:lnTo>
                        <a:pt x="323850" y="11429"/>
                      </a:lnTo>
                      <a:lnTo>
                        <a:pt x="347980" y="7619"/>
                      </a:lnTo>
                      <a:lnTo>
                        <a:pt x="372110" y="5079"/>
                      </a:lnTo>
                      <a:lnTo>
                        <a:pt x="396240" y="3809"/>
                      </a:lnTo>
                      <a:lnTo>
                        <a:pt x="420370" y="1269"/>
                      </a:lnTo>
                      <a:lnTo>
                        <a:pt x="444500" y="1269"/>
                      </a:lnTo>
                      <a:lnTo>
                        <a:pt x="468630" y="0"/>
                      </a:lnTo>
                      <a:lnTo>
                        <a:pt x="492760" y="1269"/>
                      </a:lnTo>
                      <a:lnTo>
                        <a:pt x="518160" y="1269"/>
                      </a:lnTo>
                      <a:lnTo>
                        <a:pt x="542290" y="3809"/>
                      </a:lnTo>
                      <a:lnTo>
                        <a:pt x="566420" y="5079"/>
                      </a:lnTo>
                      <a:lnTo>
                        <a:pt x="589280" y="7619"/>
                      </a:lnTo>
                      <a:lnTo>
                        <a:pt x="613410" y="11429"/>
                      </a:lnTo>
                      <a:lnTo>
                        <a:pt x="636270" y="15239"/>
                      </a:lnTo>
                      <a:lnTo>
                        <a:pt x="659130" y="19049"/>
                      </a:lnTo>
                      <a:lnTo>
                        <a:pt x="702310" y="30479"/>
                      </a:lnTo>
                      <a:lnTo>
                        <a:pt x="744220" y="43179"/>
                      </a:lnTo>
                      <a:lnTo>
                        <a:pt x="782320" y="57149"/>
                      </a:lnTo>
                      <a:lnTo>
                        <a:pt x="831850" y="82549"/>
                      </a:lnTo>
                      <a:lnTo>
                        <a:pt x="861060" y="101599"/>
                      </a:lnTo>
                      <a:lnTo>
                        <a:pt x="873760" y="110489"/>
                      </a:lnTo>
                      <a:lnTo>
                        <a:pt x="885190" y="120649"/>
                      </a:lnTo>
                      <a:lnTo>
                        <a:pt x="896620" y="132079"/>
                      </a:lnTo>
                      <a:lnTo>
                        <a:pt x="905510" y="142239"/>
                      </a:lnTo>
                      <a:lnTo>
                        <a:pt x="913130" y="153669"/>
                      </a:lnTo>
                      <a:lnTo>
                        <a:pt x="920750" y="163829"/>
                      </a:lnTo>
                      <a:lnTo>
                        <a:pt x="927100" y="175259"/>
                      </a:lnTo>
                      <a:lnTo>
                        <a:pt x="930910" y="186689"/>
                      </a:lnTo>
                      <a:lnTo>
                        <a:pt x="934720" y="198119"/>
                      </a:lnTo>
                      <a:lnTo>
                        <a:pt x="935990" y="209549"/>
                      </a:lnTo>
                      <a:lnTo>
                        <a:pt x="937260" y="220979"/>
                      </a:lnTo>
                      <a:lnTo>
                        <a:pt x="927100" y="267969"/>
                      </a:lnTo>
                      <a:lnTo>
                        <a:pt x="913130" y="289559"/>
                      </a:lnTo>
                      <a:lnTo>
                        <a:pt x="905510" y="300989"/>
                      </a:lnTo>
                      <a:lnTo>
                        <a:pt x="896620" y="311149"/>
                      </a:lnTo>
                      <a:lnTo>
                        <a:pt x="885190" y="322579"/>
                      </a:lnTo>
                      <a:lnTo>
                        <a:pt x="873760" y="332739"/>
                      </a:lnTo>
                      <a:lnTo>
                        <a:pt x="861060" y="341629"/>
                      </a:lnTo>
                      <a:lnTo>
                        <a:pt x="847090" y="351789"/>
                      </a:lnTo>
                      <a:lnTo>
                        <a:pt x="800100" y="378459"/>
                      </a:lnTo>
                      <a:lnTo>
                        <a:pt x="763270" y="393699"/>
                      </a:lnTo>
                      <a:lnTo>
                        <a:pt x="723900" y="406399"/>
                      </a:lnTo>
                      <a:lnTo>
                        <a:pt x="680720" y="419099"/>
                      </a:lnTo>
                      <a:lnTo>
                        <a:pt x="636270" y="427989"/>
                      </a:lnTo>
                      <a:lnTo>
                        <a:pt x="613410" y="431799"/>
                      </a:lnTo>
                      <a:lnTo>
                        <a:pt x="590550" y="435609"/>
                      </a:lnTo>
                      <a:lnTo>
                        <a:pt x="566420" y="438149"/>
                      </a:lnTo>
                      <a:lnTo>
                        <a:pt x="542290" y="439419"/>
                      </a:lnTo>
                      <a:lnTo>
                        <a:pt x="518160" y="441959"/>
                      </a:lnTo>
                      <a:lnTo>
                        <a:pt x="492760" y="441959"/>
                      </a:lnTo>
                      <a:lnTo>
                        <a:pt x="468630" y="443229"/>
                      </a:lnTo>
                      <a:lnTo>
                        <a:pt x="468630" y="441959"/>
                      </a:lnTo>
                      <a:lnTo>
                        <a:pt x="444500" y="441959"/>
                      </a:lnTo>
                      <a:lnTo>
                        <a:pt x="420370" y="440689"/>
                      </a:lnTo>
                      <a:lnTo>
                        <a:pt x="396240" y="439419"/>
                      </a:lnTo>
                      <a:lnTo>
                        <a:pt x="372110" y="438149"/>
                      </a:lnTo>
                      <a:lnTo>
                        <a:pt x="347980" y="434339"/>
                      </a:lnTo>
                      <a:lnTo>
                        <a:pt x="323850" y="431799"/>
                      </a:lnTo>
                      <a:lnTo>
                        <a:pt x="300990" y="427989"/>
                      </a:lnTo>
                      <a:lnTo>
                        <a:pt x="278130" y="422909"/>
                      </a:lnTo>
                      <a:lnTo>
                        <a:pt x="256540" y="417829"/>
                      </a:lnTo>
                      <a:lnTo>
                        <a:pt x="234950" y="412749"/>
                      </a:lnTo>
                      <a:lnTo>
                        <a:pt x="213360" y="406399"/>
                      </a:lnTo>
                      <a:lnTo>
                        <a:pt x="194310" y="400049"/>
                      </a:lnTo>
                      <a:lnTo>
                        <a:pt x="173990" y="392429"/>
                      </a:lnTo>
                      <a:lnTo>
                        <a:pt x="154940" y="386079"/>
                      </a:lnTo>
                      <a:lnTo>
                        <a:pt x="105410" y="360679"/>
                      </a:lnTo>
                      <a:lnTo>
                        <a:pt x="76200" y="341629"/>
                      </a:lnTo>
                      <a:lnTo>
                        <a:pt x="63500" y="332739"/>
                      </a:lnTo>
                      <a:lnTo>
                        <a:pt x="52070" y="321309"/>
                      </a:lnTo>
                      <a:lnTo>
                        <a:pt x="40640" y="311149"/>
                      </a:lnTo>
                      <a:lnTo>
                        <a:pt x="31750" y="300989"/>
                      </a:lnTo>
                      <a:lnTo>
                        <a:pt x="22860" y="289559"/>
                      </a:lnTo>
                      <a:lnTo>
                        <a:pt x="16510" y="279399"/>
                      </a:lnTo>
                      <a:lnTo>
                        <a:pt x="11430" y="267969"/>
                      </a:lnTo>
                      <a:lnTo>
                        <a:pt x="6350" y="256539"/>
                      </a:lnTo>
                      <a:lnTo>
                        <a:pt x="2540" y="245109"/>
                      </a:lnTo>
                      <a:lnTo>
                        <a:pt x="1270" y="233679"/>
                      </a:lnTo>
                      <a:lnTo>
                        <a:pt x="0" y="220979"/>
                      </a:lnTo>
                      <a:lnTo>
                        <a:pt x="1270" y="220979"/>
                      </a:lnTo>
                      <a:close/>
                    </a:path>
                  </a:pathLst>
                </a:custGeom>
                <a:ln w="9347">
                  <a:solidFill>
                    <a:srgbClr val="A0A0A0"/>
                  </a:solidFill>
                </a:ln>
              </p:spPr>
              <p:txBody>
                <a:bodyPr wrap="square" lIns="0" tIns="0" rIns="0" bIns="0" rtlCol="0"/>
                <a:lstStyle/>
                <a:p>
                  <a:endParaRPr/>
                </a:p>
              </p:txBody>
            </p:sp>
            <p:sp>
              <p:nvSpPr>
                <p:cNvPr id="27" name="object 27"/>
                <p:cNvSpPr/>
                <p:nvPr/>
              </p:nvSpPr>
              <p:spPr>
                <a:xfrm>
                  <a:off x="5251856" y="1935886"/>
                  <a:ext cx="945515" cy="452755"/>
                </a:xfrm>
                <a:custGeom>
                  <a:avLst/>
                  <a:gdLst/>
                  <a:ahLst/>
                  <a:cxnLst/>
                  <a:rect l="l" t="t" r="r" b="b"/>
                  <a:pathLst>
                    <a:path w="945514" h="452755">
                      <a:moveTo>
                        <a:pt x="9347" y="4673"/>
                      </a:moveTo>
                      <a:lnTo>
                        <a:pt x="7975" y="1371"/>
                      </a:lnTo>
                      <a:lnTo>
                        <a:pt x="4673" y="0"/>
                      </a:lnTo>
                      <a:lnTo>
                        <a:pt x="1358" y="1371"/>
                      </a:lnTo>
                      <a:lnTo>
                        <a:pt x="0" y="4673"/>
                      </a:lnTo>
                      <a:lnTo>
                        <a:pt x="1358" y="7988"/>
                      </a:lnTo>
                      <a:lnTo>
                        <a:pt x="4673" y="9347"/>
                      </a:lnTo>
                      <a:lnTo>
                        <a:pt x="7975" y="7988"/>
                      </a:lnTo>
                      <a:lnTo>
                        <a:pt x="9347" y="4673"/>
                      </a:lnTo>
                      <a:close/>
                    </a:path>
                    <a:path w="945514" h="452755">
                      <a:moveTo>
                        <a:pt x="945337" y="447903"/>
                      </a:moveTo>
                      <a:lnTo>
                        <a:pt x="943965" y="444601"/>
                      </a:lnTo>
                      <a:lnTo>
                        <a:pt x="940663" y="443230"/>
                      </a:lnTo>
                      <a:lnTo>
                        <a:pt x="937348" y="444601"/>
                      </a:lnTo>
                      <a:lnTo>
                        <a:pt x="935990" y="447903"/>
                      </a:lnTo>
                      <a:lnTo>
                        <a:pt x="937348" y="451218"/>
                      </a:lnTo>
                      <a:lnTo>
                        <a:pt x="940663" y="452577"/>
                      </a:lnTo>
                      <a:lnTo>
                        <a:pt x="943965" y="451218"/>
                      </a:lnTo>
                      <a:lnTo>
                        <a:pt x="945337" y="447903"/>
                      </a:lnTo>
                      <a:close/>
                    </a:path>
                  </a:pathLst>
                </a:custGeom>
                <a:solidFill>
                  <a:srgbClr val="A0A0A0"/>
                </a:solidFill>
              </p:spPr>
              <p:txBody>
                <a:bodyPr wrap="square" lIns="0" tIns="0" rIns="0" bIns="0" rtlCol="0"/>
                <a:lstStyle/>
                <a:p>
                  <a:endParaRPr/>
                </a:p>
              </p:txBody>
            </p:sp>
          </p:grpSp>
          <p:sp>
            <p:nvSpPr>
              <p:cNvPr id="29" name="object 29"/>
              <p:cNvSpPr txBox="1"/>
              <p:nvPr/>
            </p:nvSpPr>
            <p:spPr>
              <a:xfrm>
                <a:off x="5986145" y="2043429"/>
                <a:ext cx="405130" cy="238760"/>
              </a:xfrm>
              <a:prstGeom prst="rect">
                <a:avLst/>
              </a:prstGeom>
            </p:spPr>
            <p:txBody>
              <a:bodyPr vert="horz" wrap="square" lIns="0" tIns="12700" rIns="0" bIns="0" rtlCol="0">
                <a:spAutoFit/>
              </a:bodyPr>
              <a:lstStyle/>
              <a:p>
                <a:pPr marL="12700">
                  <a:lnSpc>
                    <a:spcPct val="100000"/>
                  </a:lnSpc>
                  <a:spcBef>
                    <a:spcPts val="100"/>
                  </a:spcBef>
                </a:pPr>
                <a:r>
                  <a:rPr sz="1400" spc="-20" dirty="0">
                    <a:latin typeface="Arial"/>
                    <a:cs typeface="Arial"/>
                  </a:rPr>
                  <a:t>Vein</a:t>
                </a:r>
                <a:endParaRPr sz="1400">
                  <a:latin typeface="Arial"/>
                  <a:cs typeface="Arial"/>
                </a:endParaRPr>
              </a:p>
            </p:txBody>
          </p:sp>
          <p:sp>
            <p:nvSpPr>
              <p:cNvPr id="30" name="object 30"/>
              <p:cNvSpPr txBox="1"/>
              <p:nvPr/>
            </p:nvSpPr>
            <p:spPr>
              <a:xfrm>
                <a:off x="1481115" y="3357879"/>
                <a:ext cx="3031717" cy="351378"/>
              </a:xfrm>
              <a:prstGeom prst="rect">
                <a:avLst/>
              </a:prstGeom>
            </p:spPr>
            <p:txBody>
              <a:bodyPr vert="horz" wrap="square" lIns="0" tIns="12700" rIns="0" bIns="0" rtlCol="0">
                <a:spAutoFit/>
              </a:bodyPr>
              <a:lstStyle/>
              <a:p>
                <a:pPr marL="12700" marR="1075690">
                  <a:lnSpc>
                    <a:spcPct val="100000"/>
                  </a:lnSpc>
                  <a:spcBef>
                    <a:spcPts val="100"/>
                  </a:spcBef>
                </a:pPr>
                <a:r>
                  <a:rPr lang="en-US" sz="1100" b="1" spc="105" dirty="0">
                    <a:solidFill>
                      <a:srgbClr val="FFFFFF"/>
                    </a:solidFill>
                    <a:latin typeface="Arial"/>
                    <a:cs typeface="Arial"/>
                  </a:rPr>
                  <a:t>SPECIAL</a:t>
                </a:r>
                <a:r>
                  <a:rPr lang="en-US" sz="1100" b="1" spc="114" dirty="0">
                    <a:solidFill>
                      <a:srgbClr val="FFFFFF"/>
                    </a:solidFill>
                    <a:latin typeface="Arial"/>
                    <a:cs typeface="Arial"/>
                  </a:rPr>
                  <a:t> TECHNOLOGY </a:t>
                </a:r>
                <a:r>
                  <a:rPr lang="en-US" sz="1100" b="1" spc="130" dirty="0">
                    <a:solidFill>
                      <a:srgbClr val="FFFFFF"/>
                    </a:solidFill>
                    <a:latin typeface="Arial"/>
                    <a:cs typeface="Arial"/>
                  </a:rPr>
                  <a:t>REQUIRED</a:t>
                </a:r>
                <a:endParaRPr lang="en-US" sz="1100" dirty="0">
                  <a:latin typeface="Arial"/>
                  <a:cs typeface="Arial"/>
                </a:endParaRPr>
              </a:p>
            </p:txBody>
          </p:sp>
          <p:grpSp>
            <p:nvGrpSpPr>
              <p:cNvPr id="31" name="object 31"/>
              <p:cNvGrpSpPr/>
              <p:nvPr/>
            </p:nvGrpSpPr>
            <p:grpSpPr>
              <a:xfrm>
                <a:off x="6801803" y="3205797"/>
                <a:ext cx="946785" cy="417195"/>
                <a:chOff x="6337617" y="3205797"/>
                <a:chExt cx="946785" cy="417195"/>
              </a:xfrm>
            </p:grpSpPr>
            <p:pic>
              <p:nvPicPr>
                <p:cNvPr id="32" name="object 32"/>
                <p:cNvPicPr/>
                <p:nvPr/>
              </p:nvPicPr>
              <p:blipFill>
                <a:blip r:embed="rId3" cstate="print"/>
                <a:stretch>
                  <a:fillRect/>
                </a:stretch>
              </p:blipFill>
              <p:spPr>
                <a:xfrm>
                  <a:off x="6342380" y="3211830"/>
                  <a:ext cx="935990" cy="406400"/>
                </a:xfrm>
                <a:prstGeom prst="rect">
                  <a:avLst/>
                </a:prstGeom>
              </p:spPr>
            </p:pic>
            <p:sp>
              <p:nvSpPr>
                <p:cNvPr id="33" name="object 33"/>
                <p:cNvSpPr/>
                <p:nvPr/>
              </p:nvSpPr>
              <p:spPr>
                <a:xfrm>
                  <a:off x="6342380" y="3415030"/>
                  <a:ext cx="492759" cy="203200"/>
                </a:xfrm>
                <a:custGeom>
                  <a:avLst/>
                  <a:gdLst/>
                  <a:ahLst/>
                  <a:cxnLst/>
                  <a:rect l="l" t="t" r="r" b="b"/>
                  <a:pathLst>
                    <a:path w="492759" h="203200">
                      <a:moveTo>
                        <a:pt x="443230" y="203200"/>
                      </a:moveTo>
                      <a:lnTo>
                        <a:pt x="492760" y="203200"/>
                      </a:lnTo>
                    </a:path>
                    <a:path w="492759" h="203200">
                      <a:moveTo>
                        <a:pt x="0" y="0"/>
                      </a:moveTo>
                      <a:lnTo>
                        <a:pt x="0" y="11430"/>
                      </a:lnTo>
                    </a:path>
                  </a:pathLst>
                </a:custGeom>
                <a:ln w="3175">
                  <a:solidFill>
                    <a:srgbClr val="A0A0A0"/>
                  </a:solidFill>
                </a:ln>
              </p:spPr>
              <p:txBody>
                <a:bodyPr wrap="square" lIns="0" tIns="0" rIns="0" bIns="0" rtlCol="0"/>
                <a:lstStyle/>
                <a:p>
                  <a:endParaRPr/>
                </a:p>
              </p:txBody>
            </p:sp>
            <p:sp>
              <p:nvSpPr>
                <p:cNvPr id="34" name="object 34"/>
                <p:cNvSpPr/>
                <p:nvPr/>
              </p:nvSpPr>
              <p:spPr>
                <a:xfrm>
                  <a:off x="6342379" y="3210560"/>
                  <a:ext cx="937260" cy="407670"/>
                </a:xfrm>
                <a:custGeom>
                  <a:avLst/>
                  <a:gdLst/>
                  <a:ahLst/>
                  <a:cxnLst/>
                  <a:rect l="l" t="t" r="r" b="b"/>
                  <a:pathLst>
                    <a:path w="937259" h="407670">
                      <a:moveTo>
                        <a:pt x="1270" y="204470"/>
                      </a:moveTo>
                      <a:lnTo>
                        <a:pt x="1270" y="193040"/>
                      </a:lnTo>
                      <a:lnTo>
                        <a:pt x="2540" y="184150"/>
                      </a:lnTo>
                      <a:lnTo>
                        <a:pt x="21590" y="143510"/>
                      </a:lnTo>
                      <a:lnTo>
                        <a:pt x="48260" y="114300"/>
                      </a:lnTo>
                      <a:lnTo>
                        <a:pt x="83820" y="87630"/>
                      </a:lnTo>
                      <a:lnTo>
                        <a:pt x="97790" y="80010"/>
                      </a:lnTo>
                      <a:lnTo>
                        <a:pt x="113030" y="71120"/>
                      </a:lnTo>
                      <a:lnTo>
                        <a:pt x="129540" y="63500"/>
                      </a:lnTo>
                      <a:lnTo>
                        <a:pt x="146050" y="55880"/>
                      </a:lnTo>
                      <a:lnTo>
                        <a:pt x="163830" y="49530"/>
                      </a:lnTo>
                      <a:lnTo>
                        <a:pt x="181610" y="43180"/>
                      </a:lnTo>
                      <a:lnTo>
                        <a:pt x="201930" y="36830"/>
                      </a:lnTo>
                      <a:lnTo>
                        <a:pt x="220980" y="31750"/>
                      </a:lnTo>
                      <a:lnTo>
                        <a:pt x="241300" y="25400"/>
                      </a:lnTo>
                      <a:lnTo>
                        <a:pt x="262890" y="21590"/>
                      </a:lnTo>
                      <a:lnTo>
                        <a:pt x="284480" y="16510"/>
                      </a:lnTo>
                      <a:lnTo>
                        <a:pt x="306070" y="12700"/>
                      </a:lnTo>
                      <a:lnTo>
                        <a:pt x="328930" y="10160"/>
                      </a:lnTo>
                      <a:lnTo>
                        <a:pt x="351790" y="6350"/>
                      </a:lnTo>
                      <a:lnTo>
                        <a:pt x="374650" y="5080"/>
                      </a:lnTo>
                      <a:lnTo>
                        <a:pt x="397510" y="2540"/>
                      </a:lnTo>
                      <a:lnTo>
                        <a:pt x="421640" y="1270"/>
                      </a:lnTo>
                      <a:lnTo>
                        <a:pt x="444500" y="1270"/>
                      </a:lnTo>
                      <a:lnTo>
                        <a:pt x="468630" y="0"/>
                      </a:lnTo>
                      <a:lnTo>
                        <a:pt x="492760" y="1270"/>
                      </a:lnTo>
                      <a:lnTo>
                        <a:pt x="518160" y="1270"/>
                      </a:lnTo>
                      <a:lnTo>
                        <a:pt x="542290" y="2540"/>
                      </a:lnTo>
                      <a:lnTo>
                        <a:pt x="566420" y="5080"/>
                      </a:lnTo>
                      <a:lnTo>
                        <a:pt x="589280" y="7620"/>
                      </a:lnTo>
                      <a:lnTo>
                        <a:pt x="613410" y="10160"/>
                      </a:lnTo>
                      <a:lnTo>
                        <a:pt x="636270" y="13970"/>
                      </a:lnTo>
                      <a:lnTo>
                        <a:pt x="659130" y="17780"/>
                      </a:lnTo>
                      <a:lnTo>
                        <a:pt x="680720" y="22860"/>
                      </a:lnTo>
                      <a:lnTo>
                        <a:pt x="702310" y="27940"/>
                      </a:lnTo>
                      <a:lnTo>
                        <a:pt x="723900" y="33020"/>
                      </a:lnTo>
                      <a:lnTo>
                        <a:pt x="742950" y="39370"/>
                      </a:lnTo>
                      <a:lnTo>
                        <a:pt x="763270" y="45720"/>
                      </a:lnTo>
                      <a:lnTo>
                        <a:pt x="781050" y="52070"/>
                      </a:lnTo>
                      <a:lnTo>
                        <a:pt x="798830" y="59690"/>
                      </a:lnTo>
                      <a:lnTo>
                        <a:pt x="816610" y="67310"/>
                      </a:lnTo>
                      <a:lnTo>
                        <a:pt x="861060" y="92710"/>
                      </a:lnTo>
                      <a:lnTo>
                        <a:pt x="885190" y="111760"/>
                      </a:lnTo>
                      <a:lnTo>
                        <a:pt x="896620" y="120650"/>
                      </a:lnTo>
                      <a:lnTo>
                        <a:pt x="905510" y="130810"/>
                      </a:lnTo>
                      <a:lnTo>
                        <a:pt x="914400" y="140970"/>
                      </a:lnTo>
                      <a:lnTo>
                        <a:pt x="920750" y="151130"/>
                      </a:lnTo>
                      <a:lnTo>
                        <a:pt x="925830" y="161290"/>
                      </a:lnTo>
                      <a:lnTo>
                        <a:pt x="930910" y="171450"/>
                      </a:lnTo>
                      <a:lnTo>
                        <a:pt x="934720" y="182880"/>
                      </a:lnTo>
                      <a:lnTo>
                        <a:pt x="935990" y="193040"/>
                      </a:lnTo>
                      <a:lnTo>
                        <a:pt x="937260" y="203200"/>
                      </a:lnTo>
                      <a:lnTo>
                        <a:pt x="935990" y="214630"/>
                      </a:lnTo>
                      <a:lnTo>
                        <a:pt x="934720" y="224790"/>
                      </a:lnTo>
                      <a:lnTo>
                        <a:pt x="930910" y="234950"/>
                      </a:lnTo>
                      <a:lnTo>
                        <a:pt x="927100" y="246380"/>
                      </a:lnTo>
                      <a:lnTo>
                        <a:pt x="920750" y="256540"/>
                      </a:lnTo>
                      <a:lnTo>
                        <a:pt x="914400" y="266700"/>
                      </a:lnTo>
                      <a:lnTo>
                        <a:pt x="905510" y="276860"/>
                      </a:lnTo>
                      <a:lnTo>
                        <a:pt x="896620" y="287020"/>
                      </a:lnTo>
                      <a:lnTo>
                        <a:pt x="885190" y="295910"/>
                      </a:lnTo>
                      <a:lnTo>
                        <a:pt x="873760" y="306070"/>
                      </a:lnTo>
                      <a:lnTo>
                        <a:pt x="861060" y="314960"/>
                      </a:lnTo>
                      <a:lnTo>
                        <a:pt x="847090" y="323850"/>
                      </a:lnTo>
                      <a:lnTo>
                        <a:pt x="831850" y="331470"/>
                      </a:lnTo>
                      <a:lnTo>
                        <a:pt x="816610" y="340360"/>
                      </a:lnTo>
                      <a:lnTo>
                        <a:pt x="800100" y="347980"/>
                      </a:lnTo>
                      <a:lnTo>
                        <a:pt x="782320" y="354330"/>
                      </a:lnTo>
                      <a:lnTo>
                        <a:pt x="763270" y="361950"/>
                      </a:lnTo>
                      <a:lnTo>
                        <a:pt x="744220" y="368300"/>
                      </a:lnTo>
                      <a:lnTo>
                        <a:pt x="723900" y="374650"/>
                      </a:lnTo>
                      <a:lnTo>
                        <a:pt x="702310" y="379730"/>
                      </a:lnTo>
                      <a:lnTo>
                        <a:pt x="680720" y="384810"/>
                      </a:lnTo>
                      <a:lnTo>
                        <a:pt x="659130" y="389890"/>
                      </a:lnTo>
                      <a:lnTo>
                        <a:pt x="636270" y="393700"/>
                      </a:lnTo>
                      <a:lnTo>
                        <a:pt x="613410" y="397510"/>
                      </a:lnTo>
                      <a:lnTo>
                        <a:pt x="590550" y="400050"/>
                      </a:lnTo>
                      <a:lnTo>
                        <a:pt x="566420" y="402590"/>
                      </a:lnTo>
                      <a:lnTo>
                        <a:pt x="542290" y="405130"/>
                      </a:lnTo>
                      <a:lnTo>
                        <a:pt x="518160" y="406400"/>
                      </a:lnTo>
                      <a:lnTo>
                        <a:pt x="492760" y="407670"/>
                      </a:lnTo>
                      <a:lnTo>
                        <a:pt x="468630" y="407670"/>
                      </a:lnTo>
                      <a:lnTo>
                        <a:pt x="444500" y="407670"/>
                      </a:lnTo>
                      <a:lnTo>
                        <a:pt x="420370" y="406400"/>
                      </a:lnTo>
                      <a:lnTo>
                        <a:pt x="396240" y="405130"/>
                      </a:lnTo>
                      <a:lnTo>
                        <a:pt x="372110" y="402590"/>
                      </a:lnTo>
                      <a:lnTo>
                        <a:pt x="347980" y="400050"/>
                      </a:lnTo>
                      <a:lnTo>
                        <a:pt x="323850" y="397510"/>
                      </a:lnTo>
                      <a:lnTo>
                        <a:pt x="300990" y="393700"/>
                      </a:lnTo>
                      <a:lnTo>
                        <a:pt x="278130" y="389890"/>
                      </a:lnTo>
                      <a:lnTo>
                        <a:pt x="256540" y="384810"/>
                      </a:lnTo>
                      <a:lnTo>
                        <a:pt x="234950" y="379730"/>
                      </a:lnTo>
                      <a:lnTo>
                        <a:pt x="213360" y="374650"/>
                      </a:lnTo>
                      <a:lnTo>
                        <a:pt x="194310" y="368300"/>
                      </a:lnTo>
                      <a:lnTo>
                        <a:pt x="173990" y="361950"/>
                      </a:lnTo>
                      <a:lnTo>
                        <a:pt x="138430" y="347980"/>
                      </a:lnTo>
                      <a:lnTo>
                        <a:pt x="90170" y="323850"/>
                      </a:lnTo>
                      <a:lnTo>
                        <a:pt x="52070" y="297180"/>
                      </a:lnTo>
                      <a:lnTo>
                        <a:pt x="24130" y="266700"/>
                      </a:lnTo>
                      <a:lnTo>
                        <a:pt x="16510" y="256540"/>
                      </a:lnTo>
                      <a:lnTo>
                        <a:pt x="11430" y="246380"/>
                      </a:lnTo>
                      <a:lnTo>
                        <a:pt x="6350" y="236220"/>
                      </a:lnTo>
                      <a:lnTo>
                        <a:pt x="2540" y="224790"/>
                      </a:lnTo>
                      <a:lnTo>
                        <a:pt x="1270" y="214630"/>
                      </a:lnTo>
                      <a:lnTo>
                        <a:pt x="0" y="204470"/>
                      </a:lnTo>
                      <a:lnTo>
                        <a:pt x="1270" y="204470"/>
                      </a:lnTo>
                      <a:close/>
                    </a:path>
                  </a:pathLst>
                </a:custGeom>
                <a:ln w="9347">
                  <a:solidFill>
                    <a:srgbClr val="EB792A"/>
                  </a:solidFill>
                </a:ln>
              </p:spPr>
              <p:txBody>
                <a:bodyPr wrap="square" lIns="0" tIns="0" rIns="0" bIns="0" rtlCol="0"/>
                <a:lstStyle/>
                <a:p>
                  <a:endParaRPr/>
                </a:p>
              </p:txBody>
            </p:sp>
            <p:sp>
              <p:nvSpPr>
                <p:cNvPr id="35" name="object 35"/>
                <p:cNvSpPr/>
                <p:nvPr/>
              </p:nvSpPr>
              <p:spPr>
                <a:xfrm>
                  <a:off x="6338976" y="3205886"/>
                  <a:ext cx="945515" cy="417195"/>
                </a:xfrm>
                <a:custGeom>
                  <a:avLst/>
                  <a:gdLst/>
                  <a:ahLst/>
                  <a:cxnLst/>
                  <a:rect l="l" t="t" r="r" b="b"/>
                  <a:pathLst>
                    <a:path w="945515" h="417195">
                      <a:moveTo>
                        <a:pt x="9347" y="4673"/>
                      </a:moveTo>
                      <a:lnTo>
                        <a:pt x="7975" y="1371"/>
                      </a:lnTo>
                      <a:lnTo>
                        <a:pt x="4673" y="0"/>
                      </a:lnTo>
                      <a:lnTo>
                        <a:pt x="1358" y="1371"/>
                      </a:lnTo>
                      <a:lnTo>
                        <a:pt x="0" y="4673"/>
                      </a:lnTo>
                      <a:lnTo>
                        <a:pt x="1358" y="7988"/>
                      </a:lnTo>
                      <a:lnTo>
                        <a:pt x="4673" y="9347"/>
                      </a:lnTo>
                      <a:lnTo>
                        <a:pt x="7975" y="7988"/>
                      </a:lnTo>
                      <a:lnTo>
                        <a:pt x="9347" y="4673"/>
                      </a:lnTo>
                      <a:close/>
                    </a:path>
                    <a:path w="945515" h="417195">
                      <a:moveTo>
                        <a:pt x="945337" y="412343"/>
                      </a:moveTo>
                      <a:lnTo>
                        <a:pt x="943965" y="409041"/>
                      </a:lnTo>
                      <a:lnTo>
                        <a:pt x="940663" y="407670"/>
                      </a:lnTo>
                      <a:lnTo>
                        <a:pt x="937348" y="409041"/>
                      </a:lnTo>
                      <a:lnTo>
                        <a:pt x="935990" y="412343"/>
                      </a:lnTo>
                      <a:lnTo>
                        <a:pt x="937348" y="415658"/>
                      </a:lnTo>
                      <a:lnTo>
                        <a:pt x="940663" y="417017"/>
                      </a:lnTo>
                      <a:lnTo>
                        <a:pt x="943965" y="415658"/>
                      </a:lnTo>
                      <a:lnTo>
                        <a:pt x="945337" y="412343"/>
                      </a:lnTo>
                      <a:close/>
                    </a:path>
                  </a:pathLst>
                </a:custGeom>
                <a:solidFill>
                  <a:srgbClr val="EB792A"/>
                </a:solidFill>
              </p:spPr>
              <p:txBody>
                <a:bodyPr wrap="square" lIns="0" tIns="0" rIns="0" bIns="0" rtlCol="0"/>
                <a:lstStyle/>
                <a:p>
                  <a:endParaRPr/>
                </a:p>
              </p:txBody>
            </p:sp>
          </p:grpSp>
          <p:sp>
            <p:nvSpPr>
              <p:cNvPr id="36" name="object 36"/>
              <p:cNvSpPr txBox="1"/>
              <p:nvPr/>
            </p:nvSpPr>
            <p:spPr>
              <a:xfrm>
                <a:off x="7022466" y="3295650"/>
                <a:ext cx="497840" cy="228268"/>
              </a:xfrm>
              <a:prstGeom prst="rect">
                <a:avLst/>
              </a:prstGeom>
            </p:spPr>
            <p:txBody>
              <a:bodyPr vert="horz" wrap="square" lIns="0" tIns="12700" rIns="0" bIns="0" rtlCol="0">
                <a:spAutoFit/>
              </a:bodyPr>
              <a:lstStyle/>
              <a:p>
                <a:pPr marL="12700" algn="ctr">
                  <a:lnSpc>
                    <a:spcPct val="100000"/>
                  </a:lnSpc>
                  <a:spcBef>
                    <a:spcPts val="100"/>
                  </a:spcBef>
                </a:pPr>
                <a:r>
                  <a:rPr sz="1400" b="1" spc="-10" dirty="0">
                    <a:latin typeface="+mj-lt"/>
                    <a:cs typeface="Arial"/>
                  </a:rPr>
                  <a:t>Voice</a:t>
                </a:r>
                <a:endParaRPr sz="1400" b="1" dirty="0">
                  <a:latin typeface="+mj-lt"/>
                  <a:cs typeface="Arial"/>
                </a:endParaRPr>
              </a:p>
            </p:txBody>
          </p:sp>
          <p:grpSp>
            <p:nvGrpSpPr>
              <p:cNvPr id="37" name="object 37"/>
              <p:cNvGrpSpPr/>
              <p:nvPr/>
            </p:nvGrpSpPr>
            <p:grpSpPr>
              <a:xfrm>
                <a:off x="6182043" y="3349307"/>
                <a:ext cx="802005" cy="295275"/>
                <a:chOff x="5717857" y="3349307"/>
                <a:chExt cx="802005" cy="295275"/>
              </a:xfrm>
            </p:grpSpPr>
            <p:pic>
              <p:nvPicPr>
                <p:cNvPr id="38" name="object 38"/>
                <p:cNvPicPr/>
                <p:nvPr/>
              </p:nvPicPr>
              <p:blipFill>
                <a:blip r:embed="rId4" cstate="print"/>
                <a:stretch>
                  <a:fillRect/>
                </a:stretch>
              </p:blipFill>
              <p:spPr>
                <a:xfrm>
                  <a:off x="5722619" y="3355339"/>
                  <a:ext cx="792479" cy="284480"/>
                </a:xfrm>
                <a:prstGeom prst="rect">
                  <a:avLst/>
                </a:prstGeom>
              </p:spPr>
            </p:pic>
            <p:sp>
              <p:nvSpPr>
                <p:cNvPr id="39" name="object 39"/>
                <p:cNvSpPr/>
                <p:nvPr/>
              </p:nvSpPr>
              <p:spPr>
                <a:xfrm>
                  <a:off x="5722619" y="3489960"/>
                  <a:ext cx="415290" cy="149860"/>
                </a:xfrm>
                <a:custGeom>
                  <a:avLst/>
                  <a:gdLst/>
                  <a:ahLst/>
                  <a:cxnLst/>
                  <a:rect l="l" t="t" r="r" b="b"/>
                  <a:pathLst>
                    <a:path w="415289" h="149860">
                      <a:moveTo>
                        <a:pt x="394969" y="149860"/>
                      </a:moveTo>
                      <a:lnTo>
                        <a:pt x="415289" y="149860"/>
                      </a:lnTo>
                    </a:path>
                    <a:path w="415289" h="149860">
                      <a:moveTo>
                        <a:pt x="0" y="0"/>
                      </a:moveTo>
                      <a:lnTo>
                        <a:pt x="0" y="15240"/>
                      </a:lnTo>
                    </a:path>
                  </a:pathLst>
                </a:custGeom>
                <a:ln w="3175">
                  <a:solidFill>
                    <a:srgbClr val="EB792A"/>
                  </a:solidFill>
                </a:ln>
              </p:spPr>
              <p:txBody>
                <a:bodyPr wrap="square" lIns="0" tIns="0" rIns="0" bIns="0" rtlCol="0"/>
                <a:lstStyle/>
                <a:p>
                  <a:endParaRPr/>
                </a:p>
              </p:txBody>
            </p:sp>
            <p:sp>
              <p:nvSpPr>
                <p:cNvPr id="40" name="object 40"/>
                <p:cNvSpPr/>
                <p:nvPr/>
              </p:nvSpPr>
              <p:spPr>
                <a:xfrm>
                  <a:off x="5722620" y="3354070"/>
                  <a:ext cx="791210" cy="285750"/>
                </a:xfrm>
                <a:custGeom>
                  <a:avLst/>
                  <a:gdLst/>
                  <a:ahLst/>
                  <a:cxnLst/>
                  <a:rect l="l" t="t" r="r" b="b"/>
                  <a:pathLst>
                    <a:path w="791209" h="285750">
                      <a:moveTo>
                        <a:pt x="0" y="142239"/>
                      </a:moveTo>
                      <a:lnTo>
                        <a:pt x="1270" y="134619"/>
                      </a:lnTo>
                      <a:lnTo>
                        <a:pt x="2540" y="128269"/>
                      </a:lnTo>
                      <a:lnTo>
                        <a:pt x="26670" y="91439"/>
                      </a:lnTo>
                      <a:lnTo>
                        <a:pt x="34290" y="85089"/>
                      </a:lnTo>
                      <a:lnTo>
                        <a:pt x="43180" y="77469"/>
                      </a:lnTo>
                      <a:lnTo>
                        <a:pt x="53340" y="71119"/>
                      </a:lnTo>
                      <a:lnTo>
                        <a:pt x="63500" y="64769"/>
                      </a:lnTo>
                      <a:lnTo>
                        <a:pt x="74930" y="58419"/>
                      </a:lnTo>
                      <a:lnTo>
                        <a:pt x="87630" y="53339"/>
                      </a:lnTo>
                      <a:lnTo>
                        <a:pt x="101600" y="46989"/>
                      </a:lnTo>
                      <a:lnTo>
                        <a:pt x="115570" y="41909"/>
                      </a:lnTo>
                      <a:lnTo>
                        <a:pt x="130810" y="36829"/>
                      </a:lnTo>
                      <a:lnTo>
                        <a:pt x="146050" y="31749"/>
                      </a:lnTo>
                      <a:lnTo>
                        <a:pt x="162560" y="27939"/>
                      </a:lnTo>
                      <a:lnTo>
                        <a:pt x="180340" y="22859"/>
                      </a:lnTo>
                      <a:lnTo>
                        <a:pt x="198120" y="19049"/>
                      </a:lnTo>
                      <a:lnTo>
                        <a:pt x="215900" y="15239"/>
                      </a:lnTo>
                      <a:lnTo>
                        <a:pt x="234950" y="12699"/>
                      </a:lnTo>
                      <a:lnTo>
                        <a:pt x="254000" y="8889"/>
                      </a:lnTo>
                      <a:lnTo>
                        <a:pt x="273050" y="6349"/>
                      </a:lnTo>
                      <a:lnTo>
                        <a:pt x="293370" y="5079"/>
                      </a:lnTo>
                      <a:lnTo>
                        <a:pt x="313690" y="3809"/>
                      </a:lnTo>
                      <a:lnTo>
                        <a:pt x="334010" y="1269"/>
                      </a:lnTo>
                      <a:lnTo>
                        <a:pt x="354330" y="1269"/>
                      </a:lnTo>
                      <a:lnTo>
                        <a:pt x="374650" y="0"/>
                      </a:lnTo>
                      <a:lnTo>
                        <a:pt x="394970" y="0"/>
                      </a:lnTo>
                      <a:lnTo>
                        <a:pt x="416559" y="0"/>
                      </a:lnTo>
                      <a:lnTo>
                        <a:pt x="436880" y="1269"/>
                      </a:lnTo>
                      <a:lnTo>
                        <a:pt x="457200" y="1269"/>
                      </a:lnTo>
                      <a:lnTo>
                        <a:pt x="477520" y="3809"/>
                      </a:lnTo>
                      <a:lnTo>
                        <a:pt x="497840" y="5079"/>
                      </a:lnTo>
                      <a:lnTo>
                        <a:pt x="518159" y="6349"/>
                      </a:lnTo>
                      <a:lnTo>
                        <a:pt x="537210" y="8889"/>
                      </a:lnTo>
                      <a:lnTo>
                        <a:pt x="556260" y="12699"/>
                      </a:lnTo>
                      <a:lnTo>
                        <a:pt x="575310" y="15239"/>
                      </a:lnTo>
                      <a:lnTo>
                        <a:pt x="593090" y="19049"/>
                      </a:lnTo>
                      <a:lnTo>
                        <a:pt x="610870" y="22859"/>
                      </a:lnTo>
                      <a:lnTo>
                        <a:pt x="628650" y="27939"/>
                      </a:lnTo>
                      <a:lnTo>
                        <a:pt x="675640" y="41909"/>
                      </a:lnTo>
                      <a:lnTo>
                        <a:pt x="703580" y="53339"/>
                      </a:lnTo>
                      <a:lnTo>
                        <a:pt x="715010" y="58419"/>
                      </a:lnTo>
                      <a:lnTo>
                        <a:pt x="727710" y="64769"/>
                      </a:lnTo>
                      <a:lnTo>
                        <a:pt x="737870" y="71119"/>
                      </a:lnTo>
                      <a:lnTo>
                        <a:pt x="748030" y="77469"/>
                      </a:lnTo>
                      <a:lnTo>
                        <a:pt x="756920" y="85089"/>
                      </a:lnTo>
                      <a:lnTo>
                        <a:pt x="764540" y="91439"/>
                      </a:lnTo>
                      <a:lnTo>
                        <a:pt x="772160" y="99059"/>
                      </a:lnTo>
                      <a:lnTo>
                        <a:pt x="778510" y="105409"/>
                      </a:lnTo>
                      <a:lnTo>
                        <a:pt x="782320" y="113029"/>
                      </a:lnTo>
                      <a:lnTo>
                        <a:pt x="786130" y="120649"/>
                      </a:lnTo>
                      <a:lnTo>
                        <a:pt x="788670" y="128269"/>
                      </a:lnTo>
                      <a:lnTo>
                        <a:pt x="789940" y="134619"/>
                      </a:lnTo>
                      <a:lnTo>
                        <a:pt x="791210" y="142239"/>
                      </a:lnTo>
                      <a:lnTo>
                        <a:pt x="778510" y="179069"/>
                      </a:lnTo>
                      <a:lnTo>
                        <a:pt x="748030" y="207009"/>
                      </a:lnTo>
                      <a:lnTo>
                        <a:pt x="737870" y="213359"/>
                      </a:lnTo>
                      <a:lnTo>
                        <a:pt x="727710" y="220979"/>
                      </a:lnTo>
                      <a:lnTo>
                        <a:pt x="715010" y="226059"/>
                      </a:lnTo>
                      <a:lnTo>
                        <a:pt x="703580" y="232409"/>
                      </a:lnTo>
                      <a:lnTo>
                        <a:pt x="689610" y="237489"/>
                      </a:lnTo>
                      <a:lnTo>
                        <a:pt x="675640" y="243839"/>
                      </a:lnTo>
                      <a:lnTo>
                        <a:pt x="660400" y="248919"/>
                      </a:lnTo>
                      <a:lnTo>
                        <a:pt x="645160" y="253999"/>
                      </a:lnTo>
                      <a:lnTo>
                        <a:pt x="628650" y="257809"/>
                      </a:lnTo>
                      <a:lnTo>
                        <a:pt x="610870" y="261619"/>
                      </a:lnTo>
                      <a:lnTo>
                        <a:pt x="593090" y="266699"/>
                      </a:lnTo>
                      <a:lnTo>
                        <a:pt x="575310" y="269239"/>
                      </a:lnTo>
                      <a:lnTo>
                        <a:pt x="556260" y="273049"/>
                      </a:lnTo>
                      <a:lnTo>
                        <a:pt x="537210" y="275589"/>
                      </a:lnTo>
                      <a:lnTo>
                        <a:pt x="518159" y="278129"/>
                      </a:lnTo>
                      <a:lnTo>
                        <a:pt x="497840" y="280669"/>
                      </a:lnTo>
                      <a:lnTo>
                        <a:pt x="477520" y="281939"/>
                      </a:lnTo>
                      <a:lnTo>
                        <a:pt x="457200" y="283209"/>
                      </a:lnTo>
                      <a:lnTo>
                        <a:pt x="436880" y="284479"/>
                      </a:lnTo>
                      <a:lnTo>
                        <a:pt x="416559" y="284479"/>
                      </a:lnTo>
                      <a:lnTo>
                        <a:pt x="394970" y="285749"/>
                      </a:lnTo>
                      <a:lnTo>
                        <a:pt x="394970" y="284479"/>
                      </a:lnTo>
                      <a:lnTo>
                        <a:pt x="374650" y="284479"/>
                      </a:lnTo>
                      <a:lnTo>
                        <a:pt x="354330" y="284479"/>
                      </a:lnTo>
                      <a:lnTo>
                        <a:pt x="313690" y="281939"/>
                      </a:lnTo>
                      <a:lnTo>
                        <a:pt x="273050" y="278129"/>
                      </a:lnTo>
                      <a:lnTo>
                        <a:pt x="254000" y="275589"/>
                      </a:lnTo>
                      <a:lnTo>
                        <a:pt x="234950" y="273049"/>
                      </a:lnTo>
                      <a:lnTo>
                        <a:pt x="215900" y="269239"/>
                      </a:lnTo>
                      <a:lnTo>
                        <a:pt x="198120" y="265429"/>
                      </a:lnTo>
                      <a:lnTo>
                        <a:pt x="180340" y="261619"/>
                      </a:lnTo>
                      <a:lnTo>
                        <a:pt x="162560" y="257809"/>
                      </a:lnTo>
                      <a:lnTo>
                        <a:pt x="147320" y="252729"/>
                      </a:lnTo>
                      <a:lnTo>
                        <a:pt x="130810" y="248919"/>
                      </a:lnTo>
                      <a:lnTo>
                        <a:pt x="115570" y="242569"/>
                      </a:lnTo>
                      <a:lnTo>
                        <a:pt x="101600" y="237489"/>
                      </a:lnTo>
                      <a:lnTo>
                        <a:pt x="87630" y="232409"/>
                      </a:lnTo>
                      <a:lnTo>
                        <a:pt x="74930" y="226059"/>
                      </a:lnTo>
                      <a:lnTo>
                        <a:pt x="63500" y="219709"/>
                      </a:lnTo>
                      <a:lnTo>
                        <a:pt x="53340" y="213359"/>
                      </a:lnTo>
                      <a:lnTo>
                        <a:pt x="43180" y="207009"/>
                      </a:lnTo>
                      <a:lnTo>
                        <a:pt x="12700" y="179069"/>
                      </a:lnTo>
                      <a:lnTo>
                        <a:pt x="0" y="149859"/>
                      </a:lnTo>
                      <a:lnTo>
                        <a:pt x="0" y="142239"/>
                      </a:lnTo>
                      <a:close/>
                    </a:path>
                  </a:pathLst>
                </a:custGeom>
                <a:ln w="9347">
                  <a:solidFill>
                    <a:srgbClr val="EB792A"/>
                  </a:solidFill>
                </a:ln>
              </p:spPr>
              <p:txBody>
                <a:bodyPr wrap="square" lIns="0" tIns="0" rIns="0" bIns="0" rtlCol="0"/>
                <a:lstStyle/>
                <a:p>
                  <a:endParaRPr/>
                </a:p>
              </p:txBody>
            </p:sp>
            <p:sp>
              <p:nvSpPr>
                <p:cNvPr id="41" name="object 41"/>
                <p:cNvSpPr/>
                <p:nvPr/>
              </p:nvSpPr>
              <p:spPr>
                <a:xfrm>
                  <a:off x="5717946" y="3349396"/>
                  <a:ext cx="802005" cy="295275"/>
                </a:xfrm>
                <a:custGeom>
                  <a:avLst/>
                  <a:gdLst/>
                  <a:ahLst/>
                  <a:cxnLst/>
                  <a:rect l="l" t="t" r="r" b="b"/>
                  <a:pathLst>
                    <a:path w="802004" h="295275">
                      <a:moveTo>
                        <a:pt x="9347" y="4673"/>
                      </a:moveTo>
                      <a:lnTo>
                        <a:pt x="7975" y="1371"/>
                      </a:lnTo>
                      <a:lnTo>
                        <a:pt x="4673" y="0"/>
                      </a:lnTo>
                      <a:lnTo>
                        <a:pt x="1358" y="1371"/>
                      </a:lnTo>
                      <a:lnTo>
                        <a:pt x="0" y="4673"/>
                      </a:lnTo>
                      <a:lnTo>
                        <a:pt x="1358" y="7988"/>
                      </a:lnTo>
                      <a:lnTo>
                        <a:pt x="4673" y="9347"/>
                      </a:lnTo>
                      <a:lnTo>
                        <a:pt x="7975" y="7988"/>
                      </a:lnTo>
                      <a:lnTo>
                        <a:pt x="9347" y="4673"/>
                      </a:lnTo>
                      <a:close/>
                    </a:path>
                    <a:path w="802004" h="295275">
                      <a:moveTo>
                        <a:pt x="801827" y="290423"/>
                      </a:moveTo>
                      <a:lnTo>
                        <a:pt x="800455" y="287121"/>
                      </a:lnTo>
                      <a:lnTo>
                        <a:pt x="797153" y="285750"/>
                      </a:lnTo>
                      <a:lnTo>
                        <a:pt x="793838" y="287121"/>
                      </a:lnTo>
                      <a:lnTo>
                        <a:pt x="792480" y="290423"/>
                      </a:lnTo>
                      <a:lnTo>
                        <a:pt x="793838" y="293738"/>
                      </a:lnTo>
                      <a:lnTo>
                        <a:pt x="797153" y="295097"/>
                      </a:lnTo>
                      <a:lnTo>
                        <a:pt x="800455" y="293738"/>
                      </a:lnTo>
                      <a:lnTo>
                        <a:pt x="801827" y="290423"/>
                      </a:lnTo>
                      <a:close/>
                    </a:path>
                  </a:pathLst>
                </a:custGeom>
                <a:solidFill>
                  <a:srgbClr val="EB792A"/>
                </a:solidFill>
              </p:spPr>
              <p:txBody>
                <a:bodyPr wrap="square" lIns="0" tIns="0" rIns="0" bIns="0" rtlCol="0"/>
                <a:lstStyle/>
                <a:p>
                  <a:endParaRPr/>
                </a:p>
              </p:txBody>
            </p:sp>
          </p:grpSp>
          <p:sp>
            <p:nvSpPr>
              <p:cNvPr id="42" name="object 42"/>
              <p:cNvSpPr txBox="1"/>
              <p:nvPr/>
            </p:nvSpPr>
            <p:spPr>
              <a:xfrm>
                <a:off x="6313371" y="3370651"/>
                <a:ext cx="495300" cy="228268"/>
              </a:xfrm>
              <a:prstGeom prst="rect">
                <a:avLst/>
              </a:prstGeom>
            </p:spPr>
            <p:txBody>
              <a:bodyPr vert="horz" wrap="square" lIns="0" tIns="12700" rIns="0" bIns="0" rtlCol="0">
                <a:spAutoFit/>
              </a:bodyPr>
              <a:lstStyle/>
              <a:p>
                <a:pPr marL="12700" algn="ctr">
                  <a:lnSpc>
                    <a:spcPct val="100000"/>
                  </a:lnSpc>
                  <a:spcBef>
                    <a:spcPts val="100"/>
                  </a:spcBef>
                </a:pPr>
                <a:r>
                  <a:rPr sz="1400" b="1" spc="60" dirty="0">
                    <a:latin typeface="+mj-lt"/>
                    <a:cs typeface="Arial"/>
                  </a:rPr>
                  <a:t>Hand</a:t>
                </a:r>
                <a:endParaRPr sz="1400" b="1" dirty="0">
                  <a:latin typeface="+mj-lt"/>
                  <a:cs typeface="Arial"/>
                </a:endParaRPr>
              </a:p>
            </p:txBody>
          </p:sp>
          <p:grpSp>
            <p:nvGrpSpPr>
              <p:cNvPr id="43" name="object 43"/>
              <p:cNvGrpSpPr/>
              <p:nvPr/>
            </p:nvGrpSpPr>
            <p:grpSpPr>
              <a:xfrm>
                <a:off x="6406833" y="3664267"/>
                <a:ext cx="800735" cy="294005"/>
                <a:chOff x="5942647" y="3664267"/>
                <a:chExt cx="800735" cy="294005"/>
              </a:xfrm>
            </p:grpSpPr>
            <p:pic>
              <p:nvPicPr>
                <p:cNvPr id="44" name="object 44"/>
                <p:cNvPicPr/>
                <p:nvPr/>
              </p:nvPicPr>
              <p:blipFill>
                <a:blip r:embed="rId5" cstate="print"/>
                <a:stretch>
                  <a:fillRect/>
                </a:stretch>
              </p:blipFill>
              <p:spPr>
                <a:xfrm>
                  <a:off x="5947410" y="3669029"/>
                  <a:ext cx="789939" cy="284480"/>
                </a:xfrm>
                <a:prstGeom prst="rect">
                  <a:avLst/>
                </a:prstGeom>
              </p:spPr>
            </p:pic>
            <p:sp>
              <p:nvSpPr>
                <p:cNvPr id="45" name="object 45"/>
                <p:cNvSpPr/>
                <p:nvPr/>
              </p:nvSpPr>
              <p:spPr>
                <a:xfrm>
                  <a:off x="5947410" y="3803649"/>
                  <a:ext cx="435609" cy="149860"/>
                </a:xfrm>
                <a:custGeom>
                  <a:avLst/>
                  <a:gdLst/>
                  <a:ahLst/>
                  <a:cxnLst/>
                  <a:rect l="l" t="t" r="r" b="b"/>
                  <a:pathLst>
                    <a:path w="435610" h="149860">
                      <a:moveTo>
                        <a:pt x="394969" y="149860"/>
                      </a:moveTo>
                      <a:lnTo>
                        <a:pt x="415289" y="149860"/>
                      </a:lnTo>
                    </a:path>
                    <a:path w="435610" h="149860">
                      <a:moveTo>
                        <a:pt x="353060" y="149860"/>
                      </a:moveTo>
                      <a:lnTo>
                        <a:pt x="435610" y="149860"/>
                      </a:lnTo>
                    </a:path>
                    <a:path w="435610" h="149860">
                      <a:moveTo>
                        <a:pt x="0" y="0"/>
                      </a:moveTo>
                      <a:lnTo>
                        <a:pt x="0" y="15240"/>
                      </a:lnTo>
                    </a:path>
                  </a:pathLst>
                </a:custGeom>
                <a:ln w="3175">
                  <a:solidFill>
                    <a:srgbClr val="EB792A"/>
                  </a:solidFill>
                </a:ln>
              </p:spPr>
              <p:txBody>
                <a:bodyPr wrap="square" lIns="0" tIns="0" rIns="0" bIns="0" rtlCol="0"/>
                <a:lstStyle/>
                <a:p>
                  <a:endParaRPr/>
                </a:p>
              </p:txBody>
            </p:sp>
            <p:sp>
              <p:nvSpPr>
                <p:cNvPr id="46" name="object 46"/>
                <p:cNvSpPr/>
                <p:nvPr/>
              </p:nvSpPr>
              <p:spPr>
                <a:xfrm>
                  <a:off x="5947409" y="3669029"/>
                  <a:ext cx="791210" cy="284480"/>
                </a:xfrm>
                <a:custGeom>
                  <a:avLst/>
                  <a:gdLst/>
                  <a:ahLst/>
                  <a:cxnLst/>
                  <a:rect l="l" t="t" r="r" b="b"/>
                  <a:pathLst>
                    <a:path w="791209" h="284479">
                      <a:moveTo>
                        <a:pt x="0" y="142240"/>
                      </a:moveTo>
                      <a:lnTo>
                        <a:pt x="0" y="134620"/>
                      </a:lnTo>
                      <a:lnTo>
                        <a:pt x="2540" y="127000"/>
                      </a:lnTo>
                      <a:lnTo>
                        <a:pt x="5080" y="119380"/>
                      </a:lnTo>
                      <a:lnTo>
                        <a:pt x="8890" y="113030"/>
                      </a:lnTo>
                      <a:lnTo>
                        <a:pt x="12700" y="105410"/>
                      </a:lnTo>
                      <a:lnTo>
                        <a:pt x="19050" y="97790"/>
                      </a:lnTo>
                      <a:lnTo>
                        <a:pt x="26670" y="91440"/>
                      </a:lnTo>
                      <a:lnTo>
                        <a:pt x="34290" y="83820"/>
                      </a:lnTo>
                      <a:lnTo>
                        <a:pt x="43180" y="77470"/>
                      </a:lnTo>
                      <a:lnTo>
                        <a:pt x="53340" y="71120"/>
                      </a:lnTo>
                      <a:lnTo>
                        <a:pt x="63500" y="64770"/>
                      </a:lnTo>
                      <a:lnTo>
                        <a:pt x="74930" y="58420"/>
                      </a:lnTo>
                      <a:lnTo>
                        <a:pt x="87630" y="52070"/>
                      </a:lnTo>
                      <a:lnTo>
                        <a:pt x="101600" y="46990"/>
                      </a:lnTo>
                      <a:lnTo>
                        <a:pt x="115570" y="40640"/>
                      </a:lnTo>
                      <a:lnTo>
                        <a:pt x="130810" y="35560"/>
                      </a:lnTo>
                      <a:lnTo>
                        <a:pt x="146050" y="30480"/>
                      </a:lnTo>
                      <a:lnTo>
                        <a:pt x="162560" y="26670"/>
                      </a:lnTo>
                      <a:lnTo>
                        <a:pt x="180340" y="22860"/>
                      </a:lnTo>
                      <a:lnTo>
                        <a:pt x="196850" y="19050"/>
                      </a:lnTo>
                      <a:lnTo>
                        <a:pt x="215900" y="15240"/>
                      </a:lnTo>
                      <a:lnTo>
                        <a:pt x="234950" y="11430"/>
                      </a:lnTo>
                      <a:lnTo>
                        <a:pt x="254000" y="8890"/>
                      </a:lnTo>
                      <a:lnTo>
                        <a:pt x="273050" y="6350"/>
                      </a:lnTo>
                      <a:lnTo>
                        <a:pt x="293370" y="3810"/>
                      </a:lnTo>
                      <a:lnTo>
                        <a:pt x="312420" y="2540"/>
                      </a:lnTo>
                      <a:lnTo>
                        <a:pt x="334010" y="1270"/>
                      </a:lnTo>
                      <a:lnTo>
                        <a:pt x="354330" y="0"/>
                      </a:lnTo>
                      <a:lnTo>
                        <a:pt x="394970" y="0"/>
                      </a:lnTo>
                      <a:lnTo>
                        <a:pt x="436880" y="0"/>
                      </a:lnTo>
                      <a:lnTo>
                        <a:pt x="457200" y="1270"/>
                      </a:lnTo>
                      <a:lnTo>
                        <a:pt x="477520" y="2540"/>
                      </a:lnTo>
                      <a:lnTo>
                        <a:pt x="497840" y="3810"/>
                      </a:lnTo>
                      <a:lnTo>
                        <a:pt x="518159" y="6350"/>
                      </a:lnTo>
                      <a:lnTo>
                        <a:pt x="537210" y="8890"/>
                      </a:lnTo>
                      <a:lnTo>
                        <a:pt x="556260" y="11430"/>
                      </a:lnTo>
                      <a:lnTo>
                        <a:pt x="575310" y="15240"/>
                      </a:lnTo>
                      <a:lnTo>
                        <a:pt x="593090" y="19050"/>
                      </a:lnTo>
                      <a:lnTo>
                        <a:pt x="610870" y="22860"/>
                      </a:lnTo>
                      <a:lnTo>
                        <a:pt x="627380" y="26670"/>
                      </a:lnTo>
                      <a:lnTo>
                        <a:pt x="645160" y="30480"/>
                      </a:lnTo>
                      <a:lnTo>
                        <a:pt x="660400" y="35560"/>
                      </a:lnTo>
                      <a:lnTo>
                        <a:pt x="675640" y="40640"/>
                      </a:lnTo>
                      <a:lnTo>
                        <a:pt x="689610" y="46990"/>
                      </a:lnTo>
                      <a:lnTo>
                        <a:pt x="702310" y="52070"/>
                      </a:lnTo>
                      <a:lnTo>
                        <a:pt x="715010" y="58420"/>
                      </a:lnTo>
                      <a:lnTo>
                        <a:pt x="748030" y="77470"/>
                      </a:lnTo>
                      <a:lnTo>
                        <a:pt x="764540" y="91440"/>
                      </a:lnTo>
                      <a:lnTo>
                        <a:pt x="772160" y="97790"/>
                      </a:lnTo>
                      <a:lnTo>
                        <a:pt x="789940" y="134620"/>
                      </a:lnTo>
                      <a:lnTo>
                        <a:pt x="791210" y="142240"/>
                      </a:lnTo>
                      <a:lnTo>
                        <a:pt x="777240" y="179070"/>
                      </a:lnTo>
                      <a:lnTo>
                        <a:pt x="756920" y="199390"/>
                      </a:lnTo>
                      <a:lnTo>
                        <a:pt x="748030" y="207010"/>
                      </a:lnTo>
                      <a:lnTo>
                        <a:pt x="737870" y="213360"/>
                      </a:lnTo>
                      <a:lnTo>
                        <a:pt x="727710" y="219710"/>
                      </a:lnTo>
                      <a:lnTo>
                        <a:pt x="715010" y="226060"/>
                      </a:lnTo>
                      <a:lnTo>
                        <a:pt x="702310" y="231140"/>
                      </a:lnTo>
                      <a:lnTo>
                        <a:pt x="689610" y="237490"/>
                      </a:lnTo>
                      <a:lnTo>
                        <a:pt x="675640" y="242570"/>
                      </a:lnTo>
                      <a:lnTo>
                        <a:pt x="660400" y="247650"/>
                      </a:lnTo>
                      <a:lnTo>
                        <a:pt x="645160" y="252730"/>
                      </a:lnTo>
                      <a:lnTo>
                        <a:pt x="627380" y="256540"/>
                      </a:lnTo>
                      <a:lnTo>
                        <a:pt x="610870" y="261620"/>
                      </a:lnTo>
                      <a:lnTo>
                        <a:pt x="593090" y="265430"/>
                      </a:lnTo>
                      <a:lnTo>
                        <a:pt x="575310" y="269240"/>
                      </a:lnTo>
                      <a:lnTo>
                        <a:pt x="556260" y="271780"/>
                      </a:lnTo>
                      <a:lnTo>
                        <a:pt x="537210" y="275590"/>
                      </a:lnTo>
                      <a:lnTo>
                        <a:pt x="518159" y="278130"/>
                      </a:lnTo>
                      <a:lnTo>
                        <a:pt x="497840" y="279400"/>
                      </a:lnTo>
                      <a:lnTo>
                        <a:pt x="477520" y="280670"/>
                      </a:lnTo>
                      <a:lnTo>
                        <a:pt x="457200" y="283210"/>
                      </a:lnTo>
                      <a:lnTo>
                        <a:pt x="436880" y="283210"/>
                      </a:lnTo>
                      <a:lnTo>
                        <a:pt x="416559" y="284480"/>
                      </a:lnTo>
                      <a:lnTo>
                        <a:pt x="394970" y="284480"/>
                      </a:lnTo>
                      <a:lnTo>
                        <a:pt x="374650" y="283210"/>
                      </a:lnTo>
                      <a:lnTo>
                        <a:pt x="354330" y="283210"/>
                      </a:lnTo>
                      <a:lnTo>
                        <a:pt x="334010" y="281940"/>
                      </a:lnTo>
                      <a:lnTo>
                        <a:pt x="313690" y="280670"/>
                      </a:lnTo>
                      <a:lnTo>
                        <a:pt x="293370" y="279400"/>
                      </a:lnTo>
                      <a:lnTo>
                        <a:pt x="273050" y="276860"/>
                      </a:lnTo>
                      <a:lnTo>
                        <a:pt x="254000" y="274320"/>
                      </a:lnTo>
                      <a:lnTo>
                        <a:pt x="234950" y="271780"/>
                      </a:lnTo>
                      <a:lnTo>
                        <a:pt x="215900" y="269240"/>
                      </a:lnTo>
                      <a:lnTo>
                        <a:pt x="198120" y="265430"/>
                      </a:lnTo>
                      <a:lnTo>
                        <a:pt x="180340" y="261620"/>
                      </a:lnTo>
                      <a:lnTo>
                        <a:pt x="162560" y="256540"/>
                      </a:lnTo>
                      <a:lnTo>
                        <a:pt x="115570" y="242570"/>
                      </a:lnTo>
                      <a:lnTo>
                        <a:pt x="87630" y="231140"/>
                      </a:lnTo>
                      <a:lnTo>
                        <a:pt x="74930" y="226060"/>
                      </a:lnTo>
                      <a:lnTo>
                        <a:pt x="63500" y="219710"/>
                      </a:lnTo>
                      <a:lnTo>
                        <a:pt x="53340" y="213360"/>
                      </a:lnTo>
                      <a:lnTo>
                        <a:pt x="43180" y="205740"/>
                      </a:lnTo>
                      <a:lnTo>
                        <a:pt x="34290" y="199390"/>
                      </a:lnTo>
                      <a:lnTo>
                        <a:pt x="5080" y="163830"/>
                      </a:lnTo>
                      <a:lnTo>
                        <a:pt x="1270" y="156210"/>
                      </a:lnTo>
                      <a:lnTo>
                        <a:pt x="0" y="149860"/>
                      </a:lnTo>
                      <a:lnTo>
                        <a:pt x="0" y="142240"/>
                      </a:lnTo>
                      <a:close/>
                    </a:path>
                  </a:pathLst>
                </a:custGeom>
                <a:ln w="9347">
                  <a:solidFill>
                    <a:srgbClr val="EB792A"/>
                  </a:solidFill>
                </a:ln>
              </p:spPr>
              <p:txBody>
                <a:bodyPr wrap="square" lIns="0" tIns="0" rIns="0" bIns="0" rtlCol="0"/>
                <a:lstStyle/>
                <a:p>
                  <a:endParaRPr/>
                </a:p>
              </p:txBody>
            </p:sp>
            <p:sp>
              <p:nvSpPr>
                <p:cNvPr id="47" name="object 47"/>
                <p:cNvSpPr/>
                <p:nvPr/>
              </p:nvSpPr>
              <p:spPr>
                <a:xfrm>
                  <a:off x="5942736" y="3664356"/>
                  <a:ext cx="800735" cy="294005"/>
                </a:xfrm>
                <a:custGeom>
                  <a:avLst/>
                  <a:gdLst/>
                  <a:ahLst/>
                  <a:cxnLst/>
                  <a:rect l="l" t="t" r="r" b="b"/>
                  <a:pathLst>
                    <a:path w="800734" h="294004">
                      <a:moveTo>
                        <a:pt x="9347" y="4673"/>
                      </a:moveTo>
                      <a:lnTo>
                        <a:pt x="7975" y="1371"/>
                      </a:lnTo>
                      <a:lnTo>
                        <a:pt x="4673" y="0"/>
                      </a:lnTo>
                      <a:lnTo>
                        <a:pt x="1358" y="1371"/>
                      </a:lnTo>
                      <a:lnTo>
                        <a:pt x="0" y="4673"/>
                      </a:lnTo>
                      <a:lnTo>
                        <a:pt x="1358" y="7988"/>
                      </a:lnTo>
                      <a:lnTo>
                        <a:pt x="4673" y="9347"/>
                      </a:lnTo>
                      <a:lnTo>
                        <a:pt x="7975" y="7988"/>
                      </a:lnTo>
                      <a:lnTo>
                        <a:pt x="9347" y="4673"/>
                      </a:lnTo>
                      <a:close/>
                    </a:path>
                    <a:path w="800734" h="294004">
                      <a:moveTo>
                        <a:pt x="800557" y="289153"/>
                      </a:moveTo>
                      <a:lnTo>
                        <a:pt x="799185" y="285851"/>
                      </a:lnTo>
                      <a:lnTo>
                        <a:pt x="795883" y="284480"/>
                      </a:lnTo>
                      <a:lnTo>
                        <a:pt x="792568" y="285851"/>
                      </a:lnTo>
                      <a:lnTo>
                        <a:pt x="791210" y="289153"/>
                      </a:lnTo>
                      <a:lnTo>
                        <a:pt x="792568" y="292468"/>
                      </a:lnTo>
                      <a:lnTo>
                        <a:pt x="795883" y="293827"/>
                      </a:lnTo>
                      <a:lnTo>
                        <a:pt x="799185" y="292468"/>
                      </a:lnTo>
                      <a:lnTo>
                        <a:pt x="800557" y="289153"/>
                      </a:lnTo>
                      <a:close/>
                    </a:path>
                  </a:pathLst>
                </a:custGeom>
                <a:solidFill>
                  <a:srgbClr val="EB792A"/>
                </a:solidFill>
              </p:spPr>
              <p:txBody>
                <a:bodyPr wrap="square" lIns="0" tIns="0" rIns="0" bIns="0" rtlCol="0"/>
                <a:lstStyle/>
                <a:p>
                  <a:endParaRPr/>
                </a:p>
              </p:txBody>
            </p:sp>
          </p:grpSp>
          <p:sp>
            <p:nvSpPr>
              <p:cNvPr id="48" name="object 48"/>
              <p:cNvSpPr txBox="1"/>
              <p:nvPr/>
            </p:nvSpPr>
            <p:spPr>
              <a:xfrm>
                <a:off x="6567260" y="3682063"/>
                <a:ext cx="427355" cy="228268"/>
              </a:xfrm>
              <a:prstGeom prst="rect">
                <a:avLst/>
              </a:prstGeom>
            </p:spPr>
            <p:txBody>
              <a:bodyPr vert="horz" wrap="square" lIns="0" tIns="12700" rIns="0" bIns="0" rtlCol="0">
                <a:spAutoFit/>
              </a:bodyPr>
              <a:lstStyle/>
              <a:p>
                <a:pPr marL="12700" algn="ctr">
                  <a:lnSpc>
                    <a:spcPct val="100000"/>
                  </a:lnSpc>
                  <a:spcBef>
                    <a:spcPts val="100"/>
                  </a:spcBef>
                </a:pPr>
                <a:r>
                  <a:rPr sz="1400" b="1" spc="-20" dirty="0">
                    <a:latin typeface="+mj-lt"/>
                    <a:cs typeface="Arial"/>
                  </a:rPr>
                  <a:t>Face</a:t>
                </a:r>
                <a:endParaRPr sz="1400" b="1" dirty="0">
                  <a:latin typeface="+mj-lt"/>
                  <a:cs typeface="Arial"/>
                </a:endParaRPr>
              </a:p>
            </p:txBody>
          </p:sp>
          <p:grpSp>
            <p:nvGrpSpPr>
              <p:cNvPr id="49" name="object 49"/>
              <p:cNvGrpSpPr/>
              <p:nvPr/>
            </p:nvGrpSpPr>
            <p:grpSpPr>
              <a:xfrm>
                <a:off x="5326152" y="3730396"/>
                <a:ext cx="1107329" cy="436474"/>
                <a:chOff x="4861966" y="3730396"/>
                <a:chExt cx="1107329" cy="436474"/>
              </a:xfrm>
            </p:grpSpPr>
            <p:pic>
              <p:nvPicPr>
                <p:cNvPr id="50" name="object 50"/>
                <p:cNvPicPr/>
                <p:nvPr/>
              </p:nvPicPr>
              <p:blipFill>
                <a:blip r:embed="rId6" cstate="print"/>
                <a:stretch>
                  <a:fillRect/>
                </a:stretch>
              </p:blipFill>
              <p:spPr>
                <a:xfrm>
                  <a:off x="4866639" y="3735069"/>
                  <a:ext cx="1102656" cy="431799"/>
                </a:xfrm>
                <a:prstGeom prst="rect">
                  <a:avLst/>
                </a:prstGeom>
              </p:spPr>
            </p:pic>
            <p:sp>
              <p:nvSpPr>
                <p:cNvPr id="51" name="object 51"/>
                <p:cNvSpPr/>
                <p:nvPr/>
              </p:nvSpPr>
              <p:spPr>
                <a:xfrm>
                  <a:off x="4866639" y="3735070"/>
                  <a:ext cx="505459" cy="367030"/>
                </a:xfrm>
                <a:custGeom>
                  <a:avLst/>
                  <a:gdLst/>
                  <a:ahLst/>
                  <a:cxnLst/>
                  <a:rect l="l" t="t" r="r" b="b"/>
                  <a:pathLst>
                    <a:path w="505460" h="367029">
                      <a:moveTo>
                        <a:pt x="443230" y="367029"/>
                      </a:moveTo>
                      <a:lnTo>
                        <a:pt x="492760" y="367029"/>
                      </a:lnTo>
                    </a:path>
                    <a:path w="505460" h="367029">
                      <a:moveTo>
                        <a:pt x="505460" y="0"/>
                      </a:moveTo>
                      <a:lnTo>
                        <a:pt x="431164" y="0"/>
                      </a:lnTo>
                    </a:path>
                    <a:path w="505460" h="367029">
                      <a:moveTo>
                        <a:pt x="0" y="173989"/>
                      </a:moveTo>
                      <a:lnTo>
                        <a:pt x="0" y="184149"/>
                      </a:lnTo>
                      <a:lnTo>
                        <a:pt x="0" y="193039"/>
                      </a:lnTo>
                    </a:path>
                  </a:pathLst>
                </a:custGeom>
                <a:ln w="3175">
                  <a:solidFill>
                    <a:srgbClr val="EB792A"/>
                  </a:solidFill>
                </a:ln>
              </p:spPr>
              <p:txBody>
                <a:bodyPr wrap="square" lIns="0" tIns="0" rIns="0" bIns="0" rtlCol="0"/>
                <a:lstStyle/>
                <a:p>
                  <a:endParaRPr/>
                </a:p>
              </p:txBody>
            </p:sp>
            <p:sp>
              <p:nvSpPr>
                <p:cNvPr id="52" name="object 52"/>
                <p:cNvSpPr/>
                <p:nvPr/>
              </p:nvSpPr>
              <p:spPr>
                <a:xfrm>
                  <a:off x="4866639" y="3735070"/>
                  <a:ext cx="1101165" cy="431800"/>
                </a:xfrm>
                <a:custGeom>
                  <a:avLst/>
                  <a:gdLst/>
                  <a:ahLst/>
                  <a:cxnLst/>
                  <a:rect l="l" t="t" r="r" b="b"/>
                  <a:pathLst>
                    <a:path w="935989" h="367029">
                      <a:moveTo>
                        <a:pt x="0" y="182879"/>
                      </a:moveTo>
                      <a:lnTo>
                        <a:pt x="1270" y="173989"/>
                      </a:lnTo>
                      <a:lnTo>
                        <a:pt x="2540" y="163829"/>
                      </a:lnTo>
                      <a:lnTo>
                        <a:pt x="6350" y="154939"/>
                      </a:lnTo>
                      <a:lnTo>
                        <a:pt x="10160" y="144779"/>
                      </a:lnTo>
                      <a:lnTo>
                        <a:pt x="16510" y="135889"/>
                      </a:lnTo>
                      <a:lnTo>
                        <a:pt x="22860" y="125729"/>
                      </a:lnTo>
                      <a:lnTo>
                        <a:pt x="31750" y="116839"/>
                      </a:lnTo>
                      <a:lnTo>
                        <a:pt x="40640" y="109219"/>
                      </a:lnTo>
                      <a:lnTo>
                        <a:pt x="50800" y="100329"/>
                      </a:lnTo>
                      <a:lnTo>
                        <a:pt x="88900" y="74929"/>
                      </a:lnTo>
                      <a:lnTo>
                        <a:pt x="120650" y="60959"/>
                      </a:lnTo>
                      <a:lnTo>
                        <a:pt x="137160" y="53339"/>
                      </a:lnTo>
                      <a:lnTo>
                        <a:pt x="154940" y="46989"/>
                      </a:lnTo>
                      <a:lnTo>
                        <a:pt x="173990" y="40639"/>
                      </a:lnTo>
                      <a:lnTo>
                        <a:pt x="193040" y="34289"/>
                      </a:lnTo>
                      <a:lnTo>
                        <a:pt x="213360" y="29209"/>
                      </a:lnTo>
                      <a:lnTo>
                        <a:pt x="233679" y="24129"/>
                      </a:lnTo>
                      <a:lnTo>
                        <a:pt x="255270" y="20319"/>
                      </a:lnTo>
                      <a:lnTo>
                        <a:pt x="278130" y="15239"/>
                      </a:lnTo>
                      <a:lnTo>
                        <a:pt x="300990" y="11429"/>
                      </a:lnTo>
                      <a:lnTo>
                        <a:pt x="323850" y="8889"/>
                      </a:lnTo>
                      <a:lnTo>
                        <a:pt x="346710" y="5079"/>
                      </a:lnTo>
                      <a:lnTo>
                        <a:pt x="370840" y="3809"/>
                      </a:lnTo>
                      <a:lnTo>
                        <a:pt x="394970" y="1269"/>
                      </a:lnTo>
                      <a:lnTo>
                        <a:pt x="419100" y="1269"/>
                      </a:lnTo>
                      <a:lnTo>
                        <a:pt x="443230" y="0"/>
                      </a:lnTo>
                      <a:lnTo>
                        <a:pt x="468630" y="0"/>
                      </a:lnTo>
                      <a:lnTo>
                        <a:pt x="492759" y="0"/>
                      </a:lnTo>
                      <a:lnTo>
                        <a:pt x="516890" y="1269"/>
                      </a:lnTo>
                      <a:lnTo>
                        <a:pt x="541020" y="1269"/>
                      </a:lnTo>
                      <a:lnTo>
                        <a:pt x="565150" y="3809"/>
                      </a:lnTo>
                      <a:lnTo>
                        <a:pt x="589280" y="5079"/>
                      </a:lnTo>
                      <a:lnTo>
                        <a:pt x="613410" y="8889"/>
                      </a:lnTo>
                      <a:lnTo>
                        <a:pt x="636270" y="11429"/>
                      </a:lnTo>
                      <a:lnTo>
                        <a:pt x="659130" y="15239"/>
                      </a:lnTo>
                      <a:lnTo>
                        <a:pt x="680720" y="20319"/>
                      </a:lnTo>
                      <a:lnTo>
                        <a:pt x="702310" y="24129"/>
                      </a:lnTo>
                      <a:lnTo>
                        <a:pt x="722630" y="29209"/>
                      </a:lnTo>
                      <a:lnTo>
                        <a:pt x="742950" y="34289"/>
                      </a:lnTo>
                      <a:lnTo>
                        <a:pt x="763270" y="40639"/>
                      </a:lnTo>
                      <a:lnTo>
                        <a:pt x="781050" y="46989"/>
                      </a:lnTo>
                      <a:lnTo>
                        <a:pt x="798830" y="53339"/>
                      </a:lnTo>
                      <a:lnTo>
                        <a:pt x="815340" y="60959"/>
                      </a:lnTo>
                      <a:lnTo>
                        <a:pt x="831850" y="67309"/>
                      </a:lnTo>
                      <a:lnTo>
                        <a:pt x="847090" y="74929"/>
                      </a:lnTo>
                      <a:lnTo>
                        <a:pt x="861060" y="82549"/>
                      </a:lnTo>
                      <a:lnTo>
                        <a:pt x="873760" y="91439"/>
                      </a:lnTo>
                      <a:lnTo>
                        <a:pt x="885190" y="99059"/>
                      </a:lnTo>
                      <a:lnTo>
                        <a:pt x="895350" y="109219"/>
                      </a:lnTo>
                      <a:lnTo>
                        <a:pt x="905510" y="116839"/>
                      </a:lnTo>
                      <a:lnTo>
                        <a:pt x="913130" y="125729"/>
                      </a:lnTo>
                      <a:lnTo>
                        <a:pt x="933450" y="163829"/>
                      </a:lnTo>
                      <a:lnTo>
                        <a:pt x="935990" y="173989"/>
                      </a:lnTo>
                      <a:lnTo>
                        <a:pt x="935990" y="182879"/>
                      </a:lnTo>
                      <a:lnTo>
                        <a:pt x="935990" y="193039"/>
                      </a:lnTo>
                      <a:lnTo>
                        <a:pt x="933450" y="201929"/>
                      </a:lnTo>
                      <a:lnTo>
                        <a:pt x="930910" y="212089"/>
                      </a:lnTo>
                      <a:lnTo>
                        <a:pt x="925830" y="220979"/>
                      </a:lnTo>
                      <a:lnTo>
                        <a:pt x="920750" y="231139"/>
                      </a:lnTo>
                      <a:lnTo>
                        <a:pt x="913130" y="240029"/>
                      </a:lnTo>
                      <a:lnTo>
                        <a:pt x="905510" y="248919"/>
                      </a:lnTo>
                      <a:lnTo>
                        <a:pt x="895350" y="257809"/>
                      </a:lnTo>
                      <a:lnTo>
                        <a:pt x="885190" y="266699"/>
                      </a:lnTo>
                      <a:lnTo>
                        <a:pt x="847090" y="290829"/>
                      </a:lnTo>
                      <a:lnTo>
                        <a:pt x="798830" y="312419"/>
                      </a:lnTo>
                      <a:lnTo>
                        <a:pt x="781050" y="320039"/>
                      </a:lnTo>
                      <a:lnTo>
                        <a:pt x="763270" y="325119"/>
                      </a:lnTo>
                      <a:lnTo>
                        <a:pt x="742950" y="331469"/>
                      </a:lnTo>
                      <a:lnTo>
                        <a:pt x="722630" y="337819"/>
                      </a:lnTo>
                      <a:lnTo>
                        <a:pt x="702310" y="342899"/>
                      </a:lnTo>
                      <a:lnTo>
                        <a:pt x="680720" y="346709"/>
                      </a:lnTo>
                      <a:lnTo>
                        <a:pt x="659130" y="350519"/>
                      </a:lnTo>
                      <a:lnTo>
                        <a:pt x="636270" y="354329"/>
                      </a:lnTo>
                      <a:lnTo>
                        <a:pt x="613410" y="358139"/>
                      </a:lnTo>
                      <a:lnTo>
                        <a:pt x="589280" y="360679"/>
                      </a:lnTo>
                      <a:lnTo>
                        <a:pt x="565150" y="363219"/>
                      </a:lnTo>
                      <a:lnTo>
                        <a:pt x="541020" y="364489"/>
                      </a:lnTo>
                      <a:lnTo>
                        <a:pt x="516890" y="365759"/>
                      </a:lnTo>
                      <a:lnTo>
                        <a:pt x="492759" y="367029"/>
                      </a:lnTo>
                      <a:lnTo>
                        <a:pt x="468630" y="367029"/>
                      </a:lnTo>
                      <a:lnTo>
                        <a:pt x="443230" y="365759"/>
                      </a:lnTo>
                      <a:lnTo>
                        <a:pt x="419100" y="365759"/>
                      </a:lnTo>
                      <a:lnTo>
                        <a:pt x="394970" y="364489"/>
                      </a:lnTo>
                      <a:lnTo>
                        <a:pt x="370840" y="361949"/>
                      </a:lnTo>
                      <a:lnTo>
                        <a:pt x="346710" y="360679"/>
                      </a:lnTo>
                      <a:lnTo>
                        <a:pt x="323850" y="356869"/>
                      </a:lnTo>
                      <a:lnTo>
                        <a:pt x="300990" y="354329"/>
                      </a:lnTo>
                      <a:lnTo>
                        <a:pt x="278130" y="350519"/>
                      </a:lnTo>
                      <a:lnTo>
                        <a:pt x="233679" y="341629"/>
                      </a:lnTo>
                      <a:lnTo>
                        <a:pt x="193040" y="331469"/>
                      </a:lnTo>
                      <a:lnTo>
                        <a:pt x="173990" y="325119"/>
                      </a:lnTo>
                      <a:lnTo>
                        <a:pt x="154940" y="318769"/>
                      </a:lnTo>
                      <a:lnTo>
                        <a:pt x="104139" y="298449"/>
                      </a:lnTo>
                      <a:lnTo>
                        <a:pt x="76200" y="283209"/>
                      </a:lnTo>
                      <a:lnTo>
                        <a:pt x="62230" y="275589"/>
                      </a:lnTo>
                      <a:lnTo>
                        <a:pt x="31750" y="248919"/>
                      </a:lnTo>
                      <a:lnTo>
                        <a:pt x="5080" y="212089"/>
                      </a:lnTo>
                      <a:lnTo>
                        <a:pt x="2540" y="201929"/>
                      </a:lnTo>
                      <a:lnTo>
                        <a:pt x="0" y="193039"/>
                      </a:lnTo>
                      <a:lnTo>
                        <a:pt x="0" y="182879"/>
                      </a:lnTo>
                      <a:close/>
                    </a:path>
                  </a:pathLst>
                </a:custGeom>
                <a:ln w="9347">
                  <a:solidFill>
                    <a:srgbClr val="EB792A"/>
                  </a:solidFill>
                </a:ln>
              </p:spPr>
              <p:txBody>
                <a:bodyPr wrap="square" lIns="0" tIns="0" rIns="0" bIns="0" rtlCol="0"/>
                <a:lstStyle/>
                <a:p>
                  <a:endParaRPr/>
                </a:p>
              </p:txBody>
            </p:sp>
            <p:sp>
              <p:nvSpPr>
                <p:cNvPr id="53" name="object 53"/>
                <p:cNvSpPr/>
                <p:nvPr/>
              </p:nvSpPr>
              <p:spPr>
                <a:xfrm>
                  <a:off x="4861966" y="3730396"/>
                  <a:ext cx="946785" cy="376555"/>
                </a:xfrm>
                <a:custGeom>
                  <a:avLst/>
                  <a:gdLst/>
                  <a:ahLst/>
                  <a:cxnLst/>
                  <a:rect l="l" t="t" r="r" b="b"/>
                  <a:pathLst>
                    <a:path w="946785" h="376554">
                      <a:moveTo>
                        <a:pt x="9347" y="4673"/>
                      </a:moveTo>
                      <a:lnTo>
                        <a:pt x="7975" y="1371"/>
                      </a:lnTo>
                      <a:lnTo>
                        <a:pt x="4673" y="0"/>
                      </a:lnTo>
                      <a:lnTo>
                        <a:pt x="1358" y="1371"/>
                      </a:lnTo>
                      <a:lnTo>
                        <a:pt x="0" y="4673"/>
                      </a:lnTo>
                      <a:lnTo>
                        <a:pt x="1358" y="7988"/>
                      </a:lnTo>
                      <a:lnTo>
                        <a:pt x="4673" y="9347"/>
                      </a:lnTo>
                      <a:lnTo>
                        <a:pt x="7975" y="7988"/>
                      </a:lnTo>
                      <a:lnTo>
                        <a:pt x="9347" y="4673"/>
                      </a:lnTo>
                      <a:close/>
                    </a:path>
                    <a:path w="946785" h="376554">
                      <a:moveTo>
                        <a:pt x="946607" y="371703"/>
                      </a:moveTo>
                      <a:lnTo>
                        <a:pt x="945235" y="368401"/>
                      </a:lnTo>
                      <a:lnTo>
                        <a:pt x="941933" y="367030"/>
                      </a:lnTo>
                      <a:lnTo>
                        <a:pt x="938618" y="368401"/>
                      </a:lnTo>
                      <a:lnTo>
                        <a:pt x="937260" y="371703"/>
                      </a:lnTo>
                      <a:lnTo>
                        <a:pt x="938618" y="375018"/>
                      </a:lnTo>
                      <a:lnTo>
                        <a:pt x="941933" y="376377"/>
                      </a:lnTo>
                      <a:lnTo>
                        <a:pt x="945235" y="375018"/>
                      </a:lnTo>
                      <a:lnTo>
                        <a:pt x="946607" y="371703"/>
                      </a:lnTo>
                      <a:close/>
                    </a:path>
                  </a:pathLst>
                </a:custGeom>
                <a:solidFill>
                  <a:srgbClr val="EB792A"/>
                </a:solidFill>
              </p:spPr>
              <p:txBody>
                <a:bodyPr wrap="square" lIns="0" tIns="0" rIns="0" bIns="0" rtlCol="0"/>
                <a:lstStyle/>
                <a:p>
                  <a:endParaRPr/>
                </a:p>
              </p:txBody>
            </p:sp>
          </p:grpSp>
          <p:sp>
            <p:nvSpPr>
              <p:cNvPr id="54" name="object 54"/>
              <p:cNvSpPr txBox="1"/>
              <p:nvPr/>
            </p:nvSpPr>
            <p:spPr>
              <a:xfrm>
                <a:off x="5398135" y="3824004"/>
                <a:ext cx="991235" cy="228268"/>
              </a:xfrm>
              <a:prstGeom prst="rect">
                <a:avLst/>
              </a:prstGeom>
            </p:spPr>
            <p:txBody>
              <a:bodyPr vert="horz" wrap="square" lIns="0" tIns="12700" rIns="0" bIns="0" rtlCol="0">
                <a:spAutoFit/>
              </a:bodyPr>
              <a:lstStyle/>
              <a:p>
                <a:pPr marL="12700" algn="ctr">
                  <a:lnSpc>
                    <a:spcPct val="100000"/>
                  </a:lnSpc>
                  <a:spcBef>
                    <a:spcPts val="100"/>
                  </a:spcBef>
                </a:pPr>
                <a:r>
                  <a:rPr sz="1400" b="1" dirty="0">
                    <a:latin typeface="+mj-lt"/>
                    <a:cs typeface="Arial"/>
                  </a:rPr>
                  <a:t>Fingerprint</a:t>
                </a:r>
              </a:p>
            </p:txBody>
          </p:sp>
          <p:grpSp>
            <p:nvGrpSpPr>
              <p:cNvPr id="55" name="object 55"/>
              <p:cNvGrpSpPr/>
              <p:nvPr/>
            </p:nvGrpSpPr>
            <p:grpSpPr>
              <a:xfrm>
                <a:off x="5743982" y="2749956"/>
                <a:ext cx="946785" cy="417195"/>
                <a:chOff x="5279796" y="2749956"/>
                <a:chExt cx="946785" cy="417195"/>
              </a:xfrm>
            </p:grpSpPr>
            <p:pic>
              <p:nvPicPr>
                <p:cNvPr id="56" name="object 56"/>
                <p:cNvPicPr/>
                <p:nvPr/>
              </p:nvPicPr>
              <p:blipFill>
                <a:blip r:embed="rId7" cstate="print"/>
                <a:stretch>
                  <a:fillRect/>
                </a:stretch>
              </p:blipFill>
              <p:spPr>
                <a:xfrm>
                  <a:off x="5284469" y="2755899"/>
                  <a:ext cx="935989" cy="406400"/>
                </a:xfrm>
                <a:prstGeom prst="rect">
                  <a:avLst/>
                </a:prstGeom>
              </p:spPr>
            </p:pic>
            <p:sp>
              <p:nvSpPr>
                <p:cNvPr id="57" name="object 57"/>
                <p:cNvSpPr/>
                <p:nvPr/>
              </p:nvSpPr>
              <p:spPr>
                <a:xfrm>
                  <a:off x="5284469" y="2948939"/>
                  <a:ext cx="494030" cy="213360"/>
                </a:xfrm>
                <a:custGeom>
                  <a:avLst/>
                  <a:gdLst/>
                  <a:ahLst/>
                  <a:cxnLst/>
                  <a:rect l="l" t="t" r="r" b="b"/>
                  <a:pathLst>
                    <a:path w="494029" h="213360">
                      <a:moveTo>
                        <a:pt x="443229" y="213360"/>
                      </a:moveTo>
                      <a:lnTo>
                        <a:pt x="494029" y="213360"/>
                      </a:lnTo>
                    </a:path>
                    <a:path w="494029" h="213360">
                      <a:moveTo>
                        <a:pt x="0" y="0"/>
                      </a:moveTo>
                      <a:lnTo>
                        <a:pt x="0" y="10160"/>
                      </a:lnTo>
                      <a:lnTo>
                        <a:pt x="0" y="21589"/>
                      </a:lnTo>
                    </a:path>
                  </a:pathLst>
                </a:custGeom>
                <a:ln w="3175">
                  <a:solidFill>
                    <a:srgbClr val="EB792A"/>
                  </a:solidFill>
                </a:ln>
              </p:spPr>
              <p:txBody>
                <a:bodyPr wrap="square" lIns="0" tIns="0" rIns="0" bIns="0" rtlCol="0"/>
                <a:lstStyle/>
                <a:p>
                  <a:endParaRPr/>
                </a:p>
              </p:txBody>
            </p:sp>
            <p:sp>
              <p:nvSpPr>
                <p:cNvPr id="58" name="object 58"/>
                <p:cNvSpPr/>
                <p:nvPr/>
              </p:nvSpPr>
              <p:spPr>
                <a:xfrm>
                  <a:off x="5284469" y="2754629"/>
                  <a:ext cx="935990" cy="407670"/>
                </a:xfrm>
                <a:custGeom>
                  <a:avLst/>
                  <a:gdLst/>
                  <a:ahLst/>
                  <a:cxnLst/>
                  <a:rect l="l" t="t" r="r" b="b"/>
                  <a:pathLst>
                    <a:path w="935989" h="407669">
                      <a:moveTo>
                        <a:pt x="0" y="204470"/>
                      </a:moveTo>
                      <a:lnTo>
                        <a:pt x="1270" y="193040"/>
                      </a:lnTo>
                      <a:lnTo>
                        <a:pt x="2540" y="182880"/>
                      </a:lnTo>
                      <a:lnTo>
                        <a:pt x="21590" y="143510"/>
                      </a:lnTo>
                      <a:lnTo>
                        <a:pt x="48260" y="114300"/>
                      </a:lnTo>
                      <a:lnTo>
                        <a:pt x="58419" y="105410"/>
                      </a:lnTo>
                      <a:lnTo>
                        <a:pt x="71120" y="96520"/>
                      </a:lnTo>
                      <a:lnTo>
                        <a:pt x="83820" y="87630"/>
                      </a:lnTo>
                      <a:lnTo>
                        <a:pt x="97790" y="78740"/>
                      </a:lnTo>
                      <a:lnTo>
                        <a:pt x="113030" y="71120"/>
                      </a:lnTo>
                      <a:lnTo>
                        <a:pt x="128270" y="63500"/>
                      </a:lnTo>
                      <a:lnTo>
                        <a:pt x="144780" y="55880"/>
                      </a:lnTo>
                      <a:lnTo>
                        <a:pt x="162560" y="49530"/>
                      </a:lnTo>
                      <a:lnTo>
                        <a:pt x="181610" y="43180"/>
                      </a:lnTo>
                      <a:lnTo>
                        <a:pt x="200660" y="36830"/>
                      </a:lnTo>
                      <a:lnTo>
                        <a:pt x="220979" y="30480"/>
                      </a:lnTo>
                      <a:lnTo>
                        <a:pt x="241300" y="25400"/>
                      </a:lnTo>
                      <a:lnTo>
                        <a:pt x="261620" y="21590"/>
                      </a:lnTo>
                      <a:lnTo>
                        <a:pt x="283210" y="16510"/>
                      </a:lnTo>
                      <a:lnTo>
                        <a:pt x="306070" y="12700"/>
                      </a:lnTo>
                      <a:lnTo>
                        <a:pt x="327660" y="8890"/>
                      </a:lnTo>
                      <a:lnTo>
                        <a:pt x="350520" y="6350"/>
                      </a:lnTo>
                      <a:lnTo>
                        <a:pt x="373380" y="3810"/>
                      </a:lnTo>
                      <a:lnTo>
                        <a:pt x="397510" y="2540"/>
                      </a:lnTo>
                      <a:lnTo>
                        <a:pt x="420370" y="1270"/>
                      </a:lnTo>
                      <a:lnTo>
                        <a:pt x="444500" y="0"/>
                      </a:lnTo>
                      <a:lnTo>
                        <a:pt x="468630" y="0"/>
                      </a:lnTo>
                      <a:lnTo>
                        <a:pt x="492759" y="0"/>
                      </a:lnTo>
                      <a:lnTo>
                        <a:pt x="516890" y="1270"/>
                      </a:lnTo>
                      <a:lnTo>
                        <a:pt x="541020" y="2540"/>
                      </a:lnTo>
                      <a:lnTo>
                        <a:pt x="565150" y="3810"/>
                      </a:lnTo>
                      <a:lnTo>
                        <a:pt x="589280" y="6350"/>
                      </a:lnTo>
                      <a:lnTo>
                        <a:pt x="612140" y="10160"/>
                      </a:lnTo>
                      <a:lnTo>
                        <a:pt x="636270" y="13970"/>
                      </a:lnTo>
                      <a:lnTo>
                        <a:pt x="680720" y="22860"/>
                      </a:lnTo>
                      <a:lnTo>
                        <a:pt x="722630" y="33020"/>
                      </a:lnTo>
                      <a:lnTo>
                        <a:pt x="762000" y="45720"/>
                      </a:lnTo>
                      <a:lnTo>
                        <a:pt x="781050" y="52070"/>
                      </a:lnTo>
                      <a:lnTo>
                        <a:pt x="831850" y="74930"/>
                      </a:lnTo>
                      <a:lnTo>
                        <a:pt x="859790" y="92710"/>
                      </a:lnTo>
                      <a:lnTo>
                        <a:pt x="873760" y="101600"/>
                      </a:lnTo>
                      <a:lnTo>
                        <a:pt x="885190" y="110490"/>
                      </a:lnTo>
                      <a:lnTo>
                        <a:pt x="895350" y="120650"/>
                      </a:lnTo>
                      <a:lnTo>
                        <a:pt x="905510" y="130810"/>
                      </a:lnTo>
                      <a:lnTo>
                        <a:pt x="930910" y="171450"/>
                      </a:lnTo>
                      <a:lnTo>
                        <a:pt x="933450" y="182880"/>
                      </a:lnTo>
                      <a:lnTo>
                        <a:pt x="935990" y="193040"/>
                      </a:lnTo>
                      <a:lnTo>
                        <a:pt x="935990" y="203200"/>
                      </a:lnTo>
                      <a:lnTo>
                        <a:pt x="935990" y="214630"/>
                      </a:lnTo>
                      <a:lnTo>
                        <a:pt x="933450" y="224790"/>
                      </a:lnTo>
                      <a:lnTo>
                        <a:pt x="913130" y="266700"/>
                      </a:lnTo>
                      <a:lnTo>
                        <a:pt x="885190" y="295910"/>
                      </a:lnTo>
                      <a:lnTo>
                        <a:pt x="873760" y="304800"/>
                      </a:lnTo>
                      <a:lnTo>
                        <a:pt x="861060" y="314960"/>
                      </a:lnTo>
                      <a:lnTo>
                        <a:pt x="847090" y="323850"/>
                      </a:lnTo>
                      <a:lnTo>
                        <a:pt x="831850" y="331470"/>
                      </a:lnTo>
                      <a:lnTo>
                        <a:pt x="816610" y="340360"/>
                      </a:lnTo>
                      <a:lnTo>
                        <a:pt x="798830" y="347980"/>
                      </a:lnTo>
                      <a:lnTo>
                        <a:pt x="781050" y="354330"/>
                      </a:lnTo>
                      <a:lnTo>
                        <a:pt x="763270" y="361950"/>
                      </a:lnTo>
                      <a:lnTo>
                        <a:pt x="742950" y="368300"/>
                      </a:lnTo>
                      <a:lnTo>
                        <a:pt x="722630" y="374650"/>
                      </a:lnTo>
                      <a:lnTo>
                        <a:pt x="702310" y="379730"/>
                      </a:lnTo>
                      <a:lnTo>
                        <a:pt x="680720" y="384810"/>
                      </a:lnTo>
                      <a:lnTo>
                        <a:pt x="659130" y="389890"/>
                      </a:lnTo>
                      <a:lnTo>
                        <a:pt x="636270" y="393700"/>
                      </a:lnTo>
                      <a:lnTo>
                        <a:pt x="613410" y="397510"/>
                      </a:lnTo>
                      <a:lnTo>
                        <a:pt x="589280" y="400050"/>
                      </a:lnTo>
                      <a:lnTo>
                        <a:pt x="565150" y="402590"/>
                      </a:lnTo>
                      <a:lnTo>
                        <a:pt x="541020" y="405130"/>
                      </a:lnTo>
                      <a:lnTo>
                        <a:pt x="516890" y="406400"/>
                      </a:lnTo>
                      <a:lnTo>
                        <a:pt x="492759" y="406400"/>
                      </a:lnTo>
                      <a:lnTo>
                        <a:pt x="468630" y="407670"/>
                      </a:lnTo>
                      <a:lnTo>
                        <a:pt x="443230" y="406400"/>
                      </a:lnTo>
                      <a:lnTo>
                        <a:pt x="419100" y="406400"/>
                      </a:lnTo>
                      <a:lnTo>
                        <a:pt x="394970" y="405130"/>
                      </a:lnTo>
                      <a:lnTo>
                        <a:pt x="370840" y="402590"/>
                      </a:lnTo>
                      <a:lnTo>
                        <a:pt x="347980" y="400050"/>
                      </a:lnTo>
                      <a:lnTo>
                        <a:pt x="323850" y="397510"/>
                      </a:lnTo>
                      <a:lnTo>
                        <a:pt x="300990" y="393700"/>
                      </a:lnTo>
                      <a:lnTo>
                        <a:pt x="278130" y="389890"/>
                      </a:lnTo>
                      <a:lnTo>
                        <a:pt x="256540" y="384810"/>
                      </a:lnTo>
                      <a:lnTo>
                        <a:pt x="234950" y="379730"/>
                      </a:lnTo>
                      <a:lnTo>
                        <a:pt x="213360" y="374650"/>
                      </a:lnTo>
                      <a:lnTo>
                        <a:pt x="193040" y="368300"/>
                      </a:lnTo>
                      <a:lnTo>
                        <a:pt x="173990" y="361950"/>
                      </a:lnTo>
                      <a:lnTo>
                        <a:pt x="154940" y="355600"/>
                      </a:lnTo>
                      <a:lnTo>
                        <a:pt x="104139" y="331470"/>
                      </a:lnTo>
                      <a:lnTo>
                        <a:pt x="63500" y="306070"/>
                      </a:lnTo>
                      <a:lnTo>
                        <a:pt x="52069" y="295910"/>
                      </a:lnTo>
                      <a:lnTo>
                        <a:pt x="40640" y="287020"/>
                      </a:lnTo>
                      <a:lnTo>
                        <a:pt x="16510" y="256540"/>
                      </a:lnTo>
                      <a:lnTo>
                        <a:pt x="6350" y="234950"/>
                      </a:lnTo>
                      <a:lnTo>
                        <a:pt x="2540" y="224790"/>
                      </a:lnTo>
                      <a:lnTo>
                        <a:pt x="1270" y="214630"/>
                      </a:lnTo>
                      <a:lnTo>
                        <a:pt x="0" y="204470"/>
                      </a:lnTo>
                      <a:close/>
                    </a:path>
                  </a:pathLst>
                </a:custGeom>
                <a:ln w="9347">
                  <a:solidFill>
                    <a:srgbClr val="6CAB43"/>
                  </a:solidFill>
                </a:ln>
              </p:spPr>
              <p:txBody>
                <a:bodyPr wrap="square" lIns="0" tIns="0" rIns="0" bIns="0" rtlCol="0"/>
                <a:lstStyle/>
                <a:p>
                  <a:endParaRPr/>
                </a:p>
              </p:txBody>
            </p:sp>
            <p:sp>
              <p:nvSpPr>
                <p:cNvPr id="59" name="object 59"/>
                <p:cNvSpPr/>
                <p:nvPr/>
              </p:nvSpPr>
              <p:spPr>
                <a:xfrm>
                  <a:off x="5279796" y="2749956"/>
                  <a:ext cx="946785" cy="417195"/>
                </a:xfrm>
                <a:custGeom>
                  <a:avLst/>
                  <a:gdLst/>
                  <a:ahLst/>
                  <a:cxnLst/>
                  <a:rect l="l" t="t" r="r" b="b"/>
                  <a:pathLst>
                    <a:path w="946785" h="417194">
                      <a:moveTo>
                        <a:pt x="9347" y="4673"/>
                      </a:moveTo>
                      <a:lnTo>
                        <a:pt x="7975" y="1371"/>
                      </a:lnTo>
                      <a:lnTo>
                        <a:pt x="4673" y="0"/>
                      </a:lnTo>
                      <a:lnTo>
                        <a:pt x="1358" y="1371"/>
                      </a:lnTo>
                      <a:lnTo>
                        <a:pt x="0" y="4673"/>
                      </a:lnTo>
                      <a:lnTo>
                        <a:pt x="1358" y="7988"/>
                      </a:lnTo>
                      <a:lnTo>
                        <a:pt x="4673" y="9347"/>
                      </a:lnTo>
                      <a:lnTo>
                        <a:pt x="7975" y="7988"/>
                      </a:lnTo>
                      <a:lnTo>
                        <a:pt x="9347" y="4673"/>
                      </a:lnTo>
                      <a:close/>
                    </a:path>
                    <a:path w="946785" h="417194">
                      <a:moveTo>
                        <a:pt x="946607" y="412343"/>
                      </a:moveTo>
                      <a:lnTo>
                        <a:pt x="945235" y="409041"/>
                      </a:lnTo>
                      <a:lnTo>
                        <a:pt x="941933" y="407670"/>
                      </a:lnTo>
                      <a:lnTo>
                        <a:pt x="938618" y="409041"/>
                      </a:lnTo>
                      <a:lnTo>
                        <a:pt x="937260" y="412343"/>
                      </a:lnTo>
                      <a:lnTo>
                        <a:pt x="938618" y="415658"/>
                      </a:lnTo>
                      <a:lnTo>
                        <a:pt x="941933" y="417017"/>
                      </a:lnTo>
                      <a:lnTo>
                        <a:pt x="945235" y="415658"/>
                      </a:lnTo>
                      <a:lnTo>
                        <a:pt x="946607" y="412343"/>
                      </a:lnTo>
                      <a:close/>
                    </a:path>
                  </a:pathLst>
                </a:custGeom>
                <a:solidFill>
                  <a:srgbClr val="6CAB43"/>
                </a:solidFill>
              </p:spPr>
              <p:txBody>
                <a:bodyPr wrap="square" lIns="0" tIns="0" rIns="0" bIns="0" rtlCol="0"/>
                <a:lstStyle/>
                <a:p>
                  <a:endParaRPr/>
                </a:p>
              </p:txBody>
            </p:sp>
          </p:grpSp>
          <p:sp>
            <p:nvSpPr>
              <p:cNvPr id="60" name="object 60"/>
              <p:cNvSpPr txBox="1"/>
              <p:nvPr/>
            </p:nvSpPr>
            <p:spPr>
              <a:xfrm>
                <a:off x="6069965" y="2839720"/>
                <a:ext cx="294640" cy="228268"/>
              </a:xfrm>
              <a:prstGeom prst="rect">
                <a:avLst/>
              </a:prstGeom>
            </p:spPr>
            <p:txBody>
              <a:bodyPr vert="horz" wrap="square" lIns="0" tIns="12700" rIns="0" bIns="0" rtlCol="0">
                <a:spAutoFit/>
              </a:bodyPr>
              <a:lstStyle/>
              <a:p>
                <a:pPr marL="12700">
                  <a:lnSpc>
                    <a:spcPct val="100000"/>
                  </a:lnSpc>
                  <a:spcBef>
                    <a:spcPts val="100"/>
                  </a:spcBef>
                </a:pPr>
                <a:r>
                  <a:rPr sz="1400" b="1" spc="40" dirty="0">
                    <a:latin typeface="+mj-lt"/>
                    <a:cs typeface="Arial"/>
                  </a:rPr>
                  <a:t>Iris</a:t>
                </a:r>
                <a:endParaRPr sz="1400" b="1" dirty="0">
                  <a:latin typeface="+mj-lt"/>
                  <a:cs typeface="Arial"/>
                </a:endParaRPr>
              </a:p>
            </p:txBody>
          </p:sp>
        </p:grpSp>
        <p:sp>
          <p:nvSpPr>
            <p:cNvPr id="69" name="object 30">
              <a:extLst>
                <a:ext uri="{FF2B5EF4-FFF2-40B4-BE49-F238E27FC236}">
                  <a16:creationId xmlns:a16="http://schemas.microsoft.com/office/drawing/2014/main" id="{02EBA5B4-8F54-7916-1D8A-258B4AFBF84F}"/>
                </a:ext>
              </a:extLst>
            </p:cNvPr>
            <p:cNvSpPr txBox="1"/>
            <p:nvPr/>
          </p:nvSpPr>
          <p:spPr>
            <a:xfrm>
              <a:off x="1448683" y="3775204"/>
              <a:ext cx="3177857" cy="374461"/>
            </a:xfrm>
            <a:prstGeom prst="rect">
              <a:avLst/>
            </a:prstGeom>
          </p:spPr>
          <p:txBody>
            <a:bodyPr vert="horz" wrap="square" lIns="0" tIns="12700" rIns="0" bIns="0" rtlCol="0">
              <a:spAutoFit/>
            </a:bodyPr>
            <a:lstStyle/>
            <a:p>
              <a:pPr marL="1868170" algn="l">
                <a:lnSpc>
                  <a:spcPts val="1460"/>
                </a:lnSpc>
              </a:pPr>
              <a:r>
                <a:rPr lang="en-US" sz="1100" b="1" spc="120" dirty="0">
                  <a:solidFill>
                    <a:srgbClr val="FFFFFF"/>
                  </a:solidFill>
                  <a:latin typeface="Arial"/>
                  <a:cs typeface="Arial"/>
                </a:rPr>
                <a:t>KNOWN</a:t>
              </a:r>
              <a:endParaRPr lang="en-US" sz="1100" dirty="0">
                <a:latin typeface="Arial"/>
                <a:cs typeface="Arial"/>
              </a:endParaRPr>
            </a:p>
            <a:p>
              <a:pPr marL="1868170" algn="l">
                <a:lnSpc>
                  <a:spcPct val="100000"/>
                </a:lnSpc>
              </a:pPr>
              <a:r>
                <a:rPr lang="en-US" sz="1100" b="1" spc="114" dirty="0">
                  <a:solidFill>
                    <a:srgbClr val="FFFFFF"/>
                  </a:solidFill>
                  <a:latin typeface="Arial"/>
                  <a:cs typeface="Arial"/>
                </a:rPr>
                <a:t>TECHNOLOGY</a:t>
              </a:r>
              <a:endParaRPr lang="en-US" sz="1100" dirty="0">
                <a:latin typeface="Arial"/>
                <a:cs typeface="Arial"/>
              </a:endParaRPr>
            </a:p>
          </p:txBody>
        </p:sp>
      </p:grpSp>
      <p:pic>
        <p:nvPicPr>
          <p:cNvPr id="73" name="Picture 72">
            <a:extLst>
              <a:ext uri="{FF2B5EF4-FFF2-40B4-BE49-F238E27FC236}">
                <a16:creationId xmlns:a16="http://schemas.microsoft.com/office/drawing/2014/main" id="{6DFF0928-8EBC-D478-F055-7AA9943B83A3}"/>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17960" y="384882"/>
            <a:ext cx="1939656" cy="56834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38200" y="468131"/>
            <a:ext cx="7485063" cy="628377"/>
          </a:xfrm>
          <a:prstGeom prst="rect">
            <a:avLst/>
          </a:prstGeom>
        </p:spPr>
        <p:txBody>
          <a:bodyPr vert="horz" wrap="square" lIns="0" tIns="12700" rIns="0" bIns="0" rtlCol="0">
            <a:spAutoFit/>
          </a:bodyPr>
          <a:lstStyle/>
          <a:p>
            <a:pPr marL="12700">
              <a:lnSpc>
                <a:spcPct val="100000"/>
              </a:lnSpc>
              <a:spcBef>
                <a:spcPts val="100"/>
              </a:spcBef>
            </a:pPr>
            <a:r>
              <a:rPr lang="en-US" sz="4000" spc="-30" dirty="0">
                <a:solidFill>
                  <a:srgbClr val="006666"/>
                </a:solidFill>
                <a:latin typeface="+mj-lt"/>
              </a:rPr>
              <a:t>HITACHI</a:t>
            </a:r>
            <a:r>
              <a:rPr lang="en-US" sz="4000" spc="-85" dirty="0">
                <a:solidFill>
                  <a:srgbClr val="006666"/>
                </a:solidFill>
                <a:latin typeface="+mj-lt"/>
              </a:rPr>
              <a:t> </a:t>
            </a:r>
            <a:r>
              <a:rPr lang="en-US" sz="4000" dirty="0">
                <a:solidFill>
                  <a:srgbClr val="006666"/>
                </a:solidFill>
                <a:latin typeface="+mj-lt"/>
              </a:rPr>
              <a:t>B1/B2</a:t>
            </a:r>
            <a:r>
              <a:rPr lang="en-US" sz="4000" spc="-45" dirty="0">
                <a:solidFill>
                  <a:srgbClr val="006666"/>
                </a:solidFill>
                <a:latin typeface="+mj-lt"/>
              </a:rPr>
              <a:t> </a:t>
            </a:r>
            <a:r>
              <a:rPr lang="en-US" sz="4000" dirty="0">
                <a:solidFill>
                  <a:srgbClr val="262626"/>
                </a:solidFill>
                <a:latin typeface="+mj-lt"/>
              </a:rPr>
              <a:t>WHERE</a:t>
            </a:r>
            <a:r>
              <a:rPr lang="en-US" sz="4000" spc="-70" dirty="0">
                <a:solidFill>
                  <a:srgbClr val="262626"/>
                </a:solidFill>
                <a:latin typeface="+mj-lt"/>
              </a:rPr>
              <a:t> </a:t>
            </a:r>
            <a:r>
              <a:rPr lang="en-US" sz="4000" dirty="0">
                <a:solidFill>
                  <a:srgbClr val="262626"/>
                </a:solidFill>
                <a:latin typeface="+mj-lt"/>
              </a:rPr>
              <a:t>DOES</a:t>
            </a:r>
            <a:r>
              <a:rPr lang="en-US" sz="4000" spc="-65" dirty="0">
                <a:solidFill>
                  <a:srgbClr val="262626"/>
                </a:solidFill>
                <a:latin typeface="+mj-lt"/>
              </a:rPr>
              <a:t> </a:t>
            </a:r>
            <a:r>
              <a:rPr lang="en-US" sz="4000" dirty="0">
                <a:solidFill>
                  <a:srgbClr val="262626"/>
                </a:solidFill>
                <a:latin typeface="+mj-lt"/>
              </a:rPr>
              <a:t>IT</a:t>
            </a:r>
            <a:r>
              <a:rPr lang="en-US" sz="4000" spc="-75" dirty="0">
                <a:solidFill>
                  <a:srgbClr val="262626"/>
                </a:solidFill>
                <a:latin typeface="+mj-lt"/>
              </a:rPr>
              <a:t> </a:t>
            </a:r>
            <a:r>
              <a:rPr lang="en-US" sz="4000" spc="-25" dirty="0">
                <a:solidFill>
                  <a:srgbClr val="262626"/>
                </a:solidFill>
                <a:latin typeface="+mj-lt"/>
              </a:rPr>
              <a:t>FIT</a:t>
            </a:r>
          </a:p>
        </p:txBody>
      </p:sp>
      <p:sp>
        <p:nvSpPr>
          <p:cNvPr id="3" name="object 3"/>
          <p:cNvSpPr txBox="1"/>
          <p:nvPr/>
        </p:nvSpPr>
        <p:spPr>
          <a:xfrm>
            <a:off x="871959" y="1554481"/>
            <a:ext cx="425132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262626"/>
                </a:solidFill>
                <a:latin typeface="+mj-lt"/>
                <a:cs typeface="Arial"/>
              </a:rPr>
              <a:t>“Brochure</a:t>
            </a:r>
            <a:r>
              <a:rPr sz="1800" b="1" spc="-40" dirty="0">
                <a:solidFill>
                  <a:srgbClr val="262626"/>
                </a:solidFill>
                <a:latin typeface="+mj-lt"/>
                <a:cs typeface="Arial"/>
              </a:rPr>
              <a:t> </a:t>
            </a:r>
            <a:r>
              <a:rPr sz="1800" b="1" dirty="0">
                <a:solidFill>
                  <a:srgbClr val="262626"/>
                </a:solidFill>
                <a:latin typeface="+mj-lt"/>
                <a:cs typeface="Arial"/>
              </a:rPr>
              <a:t>Figures”</a:t>
            </a:r>
            <a:r>
              <a:rPr sz="1800" b="1" spc="-35" dirty="0">
                <a:solidFill>
                  <a:srgbClr val="262626"/>
                </a:solidFill>
                <a:latin typeface="+mj-lt"/>
                <a:cs typeface="Arial"/>
              </a:rPr>
              <a:t> </a:t>
            </a:r>
            <a:r>
              <a:rPr sz="1800" b="1" dirty="0">
                <a:solidFill>
                  <a:srgbClr val="262626"/>
                </a:solidFill>
                <a:latin typeface="+mj-lt"/>
                <a:cs typeface="Arial"/>
              </a:rPr>
              <a:t>for</a:t>
            </a:r>
            <a:r>
              <a:rPr sz="1800" b="1" spc="-35" dirty="0">
                <a:solidFill>
                  <a:srgbClr val="262626"/>
                </a:solidFill>
                <a:latin typeface="+mj-lt"/>
                <a:cs typeface="Arial"/>
              </a:rPr>
              <a:t> </a:t>
            </a:r>
            <a:r>
              <a:rPr sz="1800" b="1" dirty="0">
                <a:solidFill>
                  <a:srgbClr val="262626"/>
                </a:solidFill>
                <a:latin typeface="+mj-lt"/>
                <a:cs typeface="Arial"/>
              </a:rPr>
              <a:t>the</a:t>
            </a:r>
            <a:r>
              <a:rPr sz="1800" b="1" spc="-35" dirty="0">
                <a:solidFill>
                  <a:srgbClr val="262626"/>
                </a:solidFill>
                <a:latin typeface="+mj-lt"/>
                <a:cs typeface="Arial"/>
              </a:rPr>
              <a:t> </a:t>
            </a:r>
            <a:r>
              <a:rPr sz="1800" b="1" dirty="0">
                <a:solidFill>
                  <a:srgbClr val="262626"/>
                </a:solidFill>
                <a:latin typeface="+mj-lt"/>
                <a:cs typeface="Arial"/>
              </a:rPr>
              <a:t>H1</a:t>
            </a:r>
            <a:r>
              <a:rPr sz="1800" b="1" spc="-35" dirty="0">
                <a:solidFill>
                  <a:srgbClr val="262626"/>
                </a:solidFill>
                <a:latin typeface="+mj-lt"/>
                <a:cs typeface="Arial"/>
              </a:rPr>
              <a:t> </a:t>
            </a:r>
            <a:r>
              <a:rPr sz="1800" b="1" spc="-10" dirty="0">
                <a:solidFill>
                  <a:srgbClr val="262626"/>
                </a:solidFill>
                <a:latin typeface="+mj-lt"/>
                <a:cs typeface="Arial"/>
              </a:rPr>
              <a:t>Scanner</a:t>
            </a:r>
            <a:endParaRPr sz="1800" dirty="0">
              <a:solidFill>
                <a:srgbClr val="262626"/>
              </a:solidFill>
              <a:latin typeface="+mj-lt"/>
              <a:cs typeface="Arial"/>
            </a:endParaRPr>
          </a:p>
        </p:txBody>
      </p:sp>
      <p:sp>
        <p:nvSpPr>
          <p:cNvPr id="5" name="object 5"/>
          <p:cNvSpPr txBox="1"/>
          <p:nvPr/>
        </p:nvSpPr>
        <p:spPr>
          <a:xfrm>
            <a:off x="959588" y="2031817"/>
            <a:ext cx="6248400" cy="879023"/>
          </a:xfrm>
          <a:prstGeom prst="rect">
            <a:avLst/>
          </a:prstGeom>
        </p:spPr>
        <p:txBody>
          <a:bodyPr vert="horz" wrap="square" lIns="0" tIns="30480" rIns="0" bIns="0" rtlCol="0">
            <a:spAutoFit/>
          </a:bodyPr>
          <a:lstStyle/>
          <a:p>
            <a:pPr marL="298450" indent="-285750">
              <a:lnSpc>
                <a:spcPct val="100000"/>
              </a:lnSpc>
              <a:spcBef>
                <a:spcPts val="240"/>
              </a:spcBef>
              <a:buFont typeface="Arial" panose="020B0604020202020204" pitchFamily="34" charset="0"/>
              <a:buChar char="•"/>
            </a:pPr>
            <a:r>
              <a:rPr sz="1800" dirty="0">
                <a:solidFill>
                  <a:srgbClr val="006666"/>
                </a:solidFill>
                <a:latin typeface="+mj-lt"/>
                <a:cs typeface="Arial"/>
              </a:rPr>
              <a:t>Failure</a:t>
            </a:r>
            <a:r>
              <a:rPr sz="1800" spc="-70" dirty="0">
                <a:solidFill>
                  <a:srgbClr val="006666"/>
                </a:solidFill>
                <a:latin typeface="+mj-lt"/>
                <a:cs typeface="Arial"/>
              </a:rPr>
              <a:t> </a:t>
            </a:r>
            <a:r>
              <a:rPr sz="1800" spc="-65" dirty="0">
                <a:solidFill>
                  <a:srgbClr val="006666"/>
                </a:solidFill>
                <a:latin typeface="+mj-lt"/>
                <a:cs typeface="Arial"/>
              </a:rPr>
              <a:t>To</a:t>
            </a:r>
            <a:r>
              <a:rPr sz="1800" spc="-114" dirty="0">
                <a:solidFill>
                  <a:srgbClr val="006666"/>
                </a:solidFill>
                <a:latin typeface="+mj-lt"/>
                <a:cs typeface="Arial"/>
              </a:rPr>
              <a:t> </a:t>
            </a:r>
            <a:r>
              <a:rPr sz="1800" dirty="0" err="1">
                <a:solidFill>
                  <a:srgbClr val="006666"/>
                </a:solidFill>
                <a:latin typeface="+mj-lt"/>
                <a:cs typeface="Arial"/>
              </a:rPr>
              <a:t>Enrol</a:t>
            </a:r>
            <a:r>
              <a:rPr sz="1800" spc="-25" dirty="0">
                <a:solidFill>
                  <a:srgbClr val="006666"/>
                </a:solidFill>
                <a:latin typeface="+mj-lt"/>
                <a:cs typeface="Arial"/>
              </a:rPr>
              <a:t> </a:t>
            </a:r>
            <a:r>
              <a:rPr sz="1800" dirty="0">
                <a:solidFill>
                  <a:srgbClr val="006666"/>
                </a:solidFill>
                <a:latin typeface="+mj-lt"/>
                <a:cs typeface="Arial"/>
              </a:rPr>
              <a:t>FTE</a:t>
            </a:r>
            <a:r>
              <a:rPr sz="1800" spc="-25" dirty="0">
                <a:solidFill>
                  <a:srgbClr val="006666"/>
                </a:solidFill>
                <a:latin typeface="+mj-lt"/>
                <a:cs typeface="Arial"/>
              </a:rPr>
              <a:t> </a:t>
            </a:r>
            <a:r>
              <a:rPr sz="1800" dirty="0">
                <a:solidFill>
                  <a:srgbClr val="006666"/>
                </a:solidFill>
                <a:latin typeface="+mj-lt"/>
                <a:cs typeface="Arial"/>
              </a:rPr>
              <a:t>&lt;</a:t>
            </a:r>
            <a:r>
              <a:rPr sz="1800" spc="-15" dirty="0">
                <a:solidFill>
                  <a:srgbClr val="006666"/>
                </a:solidFill>
                <a:latin typeface="+mj-lt"/>
                <a:cs typeface="Arial"/>
              </a:rPr>
              <a:t> </a:t>
            </a:r>
            <a:r>
              <a:rPr sz="1800" spc="-20" dirty="0">
                <a:solidFill>
                  <a:srgbClr val="006666"/>
                </a:solidFill>
                <a:latin typeface="+mj-lt"/>
                <a:cs typeface="Arial"/>
              </a:rPr>
              <a:t>0%</a:t>
            </a:r>
            <a:endParaRPr sz="1800" dirty="0">
              <a:solidFill>
                <a:srgbClr val="006666"/>
              </a:solidFill>
              <a:latin typeface="+mj-lt"/>
              <a:cs typeface="Arial"/>
            </a:endParaRPr>
          </a:p>
          <a:p>
            <a:pPr marL="298450" marR="5080" indent="-285750">
              <a:lnSpc>
                <a:spcPct val="106500"/>
              </a:lnSpc>
              <a:buFont typeface="Arial" panose="020B0604020202020204" pitchFamily="34" charset="0"/>
              <a:buChar char="•"/>
            </a:pPr>
            <a:r>
              <a:rPr sz="1800" dirty="0">
                <a:solidFill>
                  <a:srgbClr val="006666"/>
                </a:solidFill>
                <a:latin typeface="+mj-lt"/>
                <a:cs typeface="Arial"/>
              </a:rPr>
              <a:t>False</a:t>
            </a:r>
            <a:r>
              <a:rPr sz="1800" spc="-30" dirty="0">
                <a:solidFill>
                  <a:srgbClr val="006666"/>
                </a:solidFill>
                <a:latin typeface="+mj-lt"/>
                <a:cs typeface="Arial"/>
              </a:rPr>
              <a:t> </a:t>
            </a:r>
            <a:r>
              <a:rPr sz="1800" dirty="0">
                <a:solidFill>
                  <a:srgbClr val="006666"/>
                </a:solidFill>
                <a:latin typeface="+mj-lt"/>
                <a:cs typeface="Arial"/>
              </a:rPr>
              <a:t>Rejection</a:t>
            </a:r>
            <a:r>
              <a:rPr sz="1800" spc="-25" dirty="0">
                <a:solidFill>
                  <a:srgbClr val="006666"/>
                </a:solidFill>
                <a:latin typeface="+mj-lt"/>
                <a:cs typeface="Arial"/>
              </a:rPr>
              <a:t> </a:t>
            </a:r>
            <a:r>
              <a:rPr sz="1800" dirty="0">
                <a:solidFill>
                  <a:srgbClr val="006666"/>
                </a:solidFill>
                <a:latin typeface="+mj-lt"/>
                <a:cs typeface="Arial"/>
              </a:rPr>
              <a:t>Rate</a:t>
            </a:r>
            <a:r>
              <a:rPr sz="1800" spc="-25" dirty="0">
                <a:solidFill>
                  <a:srgbClr val="006666"/>
                </a:solidFill>
                <a:latin typeface="+mj-lt"/>
                <a:cs typeface="Arial"/>
              </a:rPr>
              <a:t> </a:t>
            </a:r>
            <a:r>
              <a:rPr sz="1800" dirty="0">
                <a:solidFill>
                  <a:srgbClr val="006666"/>
                </a:solidFill>
                <a:latin typeface="+mj-lt"/>
                <a:cs typeface="Arial"/>
              </a:rPr>
              <a:t>FRR</a:t>
            </a:r>
            <a:r>
              <a:rPr sz="1800" spc="-30" dirty="0">
                <a:solidFill>
                  <a:srgbClr val="006666"/>
                </a:solidFill>
                <a:latin typeface="+mj-lt"/>
                <a:cs typeface="Arial"/>
              </a:rPr>
              <a:t> </a:t>
            </a:r>
            <a:r>
              <a:rPr sz="1800" dirty="0">
                <a:solidFill>
                  <a:srgbClr val="006666"/>
                </a:solidFill>
                <a:latin typeface="+mj-lt"/>
                <a:cs typeface="Arial"/>
              </a:rPr>
              <a:t>=</a:t>
            </a:r>
            <a:r>
              <a:rPr sz="1800" spc="-15" dirty="0">
                <a:solidFill>
                  <a:srgbClr val="006666"/>
                </a:solidFill>
                <a:latin typeface="+mj-lt"/>
                <a:cs typeface="Arial"/>
              </a:rPr>
              <a:t> </a:t>
            </a:r>
            <a:r>
              <a:rPr sz="1800" dirty="0">
                <a:solidFill>
                  <a:srgbClr val="006666"/>
                </a:solidFill>
                <a:latin typeface="+mj-lt"/>
                <a:cs typeface="Arial"/>
              </a:rPr>
              <a:t>0.01%</a:t>
            </a:r>
            <a:r>
              <a:rPr sz="1800" spc="-25" dirty="0">
                <a:solidFill>
                  <a:srgbClr val="006666"/>
                </a:solidFill>
                <a:latin typeface="+mj-lt"/>
                <a:cs typeface="Arial"/>
              </a:rPr>
              <a:t> </a:t>
            </a:r>
            <a:r>
              <a:rPr sz="1800" dirty="0">
                <a:solidFill>
                  <a:srgbClr val="006666"/>
                </a:solidFill>
                <a:latin typeface="+mj-lt"/>
                <a:cs typeface="Arial"/>
              </a:rPr>
              <a:t>(one</a:t>
            </a:r>
            <a:r>
              <a:rPr sz="1800" spc="-30" dirty="0">
                <a:solidFill>
                  <a:srgbClr val="006666"/>
                </a:solidFill>
                <a:latin typeface="+mj-lt"/>
                <a:cs typeface="Arial"/>
              </a:rPr>
              <a:t> </a:t>
            </a:r>
            <a:r>
              <a:rPr sz="1800" dirty="0">
                <a:solidFill>
                  <a:srgbClr val="006666"/>
                </a:solidFill>
                <a:latin typeface="+mj-lt"/>
                <a:cs typeface="Arial"/>
              </a:rPr>
              <a:t>in</a:t>
            </a:r>
            <a:r>
              <a:rPr sz="1800" spc="-25" dirty="0">
                <a:solidFill>
                  <a:srgbClr val="006666"/>
                </a:solidFill>
                <a:latin typeface="+mj-lt"/>
                <a:cs typeface="Arial"/>
              </a:rPr>
              <a:t> </a:t>
            </a:r>
            <a:r>
              <a:rPr sz="1800" spc="-10" dirty="0">
                <a:solidFill>
                  <a:srgbClr val="006666"/>
                </a:solidFill>
                <a:latin typeface="+mj-lt"/>
                <a:cs typeface="Arial"/>
              </a:rPr>
              <a:t>ten-thousand)</a:t>
            </a:r>
            <a:endParaRPr lang="en-US" sz="1800" spc="-10" dirty="0">
              <a:solidFill>
                <a:srgbClr val="006666"/>
              </a:solidFill>
              <a:latin typeface="+mj-lt"/>
              <a:cs typeface="Arial"/>
            </a:endParaRPr>
          </a:p>
          <a:p>
            <a:pPr marL="298450" marR="5080" indent="-285750">
              <a:lnSpc>
                <a:spcPct val="106500"/>
              </a:lnSpc>
              <a:buFont typeface="Arial" panose="020B0604020202020204" pitchFamily="34" charset="0"/>
              <a:buChar char="•"/>
            </a:pPr>
            <a:r>
              <a:rPr sz="1800" dirty="0">
                <a:solidFill>
                  <a:srgbClr val="006666"/>
                </a:solidFill>
                <a:latin typeface="+mj-lt"/>
                <a:cs typeface="Arial"/>
              </a:rPr>
              <a:t>False</a:t>
            </a:r>
            <a:r>
              <a:rPr sz="1800" spc="-70" dirty="0">
                <a:solidFill>
                  <a:srgbClr val="006666"/>
                </a:solidFill>
                <a:latin typeface="+mj-lt"/>
                <a:cs typeface="Arial"/>
              </a:rPr>
              <a:t> </a:t>
            </a:r>
            <a:r>
              <a:rPr sz="1800" dirty="0">
                <a:solidFill>
                  <a:srgbClr val="006666"/>
                </a:solidFill>
                <a:latin typeface="+mj-lt"/>
                <a:cs typeface="Arial"/>
              </a:rPr>
              <a:t>Acceptance</a:t>
            </a:r>
            <a:r>
              <a:rPr sz="1800" spc="-40" dirty="0">
                <a:solidFill>
                  <a:srgbClr val="006666"/>
                </a:solidFill>
                <a:latin typeface="+mj-lt"/>
                <a:cs typeface="Arial"/>
              </a:rPr>
              <a:t> </a:t>
            </a:r>
            <a:r>
              <a:rPr sz="1800" dirty="0">
                <a:solidFill>
                  <a:srgbClr val="006666"/>
                </a:solidFill>
                <a:latin typeface="+mj-lt"/>
                <a:cs typeface="Arial"/>
              </a:rPr>
              <a:t>Rate=</a:t>
            </a:r>
            <a:r>
              <a:rPr sz="1800" spc="-30" dirty="0">
                <a:solidFill>
                  <a:srgbClr val="006666"/>
                </a:solidFill>
                <a:latin typeface="+mj-lt"/>
                <a:cs typeface="Arial"/>
              </a:rPr>
              <a:t> </a:t>
            </a:r>
            <a:r>
              <a:rPr sz="1800" dirty="0">
                <a:solidFill>
                  <a:srgbClr val="006666"/>
                </a:solidFill>
                <a:latin typeface="+mj-lt"/>
                <a:cs typeface="Arial"/>
              </a:rPr>
              <a:t>0.0001%</a:t>
            </a:r>
            <a:r>
              <a:rPr sz="1800" spc="-35" dirty="0">
                <a:solidFill>
                  <a:srgbClr val="006666"/>
                </a:solidFill>
                <a:latin typeface="+mj-lt"/>
                <a:cs typeface="Arial"/>
              </a:rPr>
              <a:t> </a:t>
            </a:r>
            <a:r>
              <a:rPr sz="1800" dirty="0">
                <a:solidFill>
                  <a:srgbClr val="006666"/>
                </a:solidFill>
                <a:latin typeface="+mj-lt"/>
                <a:cs typeface="Arial"/>
              </a:rPr>
              <a:t>(one</a:t>
            </a:r>
            <a:r>
              <a:rPr sz="1800" spc="-35" dirty="0">
                <a:solidFill>
                  <a:srgbClr val="006666"/>
                </a:solidFill>
                <a:latin typeface="+mj-lt"/>
                <a:cs typeface="Arial"/>
              </a:rPr>
              <a:t> </a:t>
            </a:r>
            <a:r>
              <a:rPr sz="1800" dirty="0">
                <a:solidFill>
                  <a:srgbClr val="006666"/>
                </a:solidFill>
                <a:latin typeface="+mj-lt"/>
                <a:cs typeface="Arial"/>
              </a:rPr>
              <a:t>in</a:t>
            </a:r>
            <a:r>
              <a:rPr sz="1800" spc="-40" dirty="0">
                <a:solidFill>
                  <a:srgbClr val="006666"/>
                </a:solidFill>
                <a:latin typeface="+mj-lt"/>
                <a:cs typeface="Arial"/>
              </a:rPr>
              <a:t> </a:t>
            </a:r>
            <a:r>
              <a:rPr sz="1800" dirty="0">
                <a:solidFill>
                  <a:srgbClr val="006666"/>
                </a:solidFill>
                <a:latin typeface="+mj-lt"/>
                <a:cs typeface="Arial"/>
              </a:rPr>
              <a:t>a</a:t>
            </a:r>
            <a:r>
              <a:rPr sz="1800" spc="-35" dirty="0">
                <a:solidFill>
                  <a:srgbClr val="006666"/>
                </a:solidFill>
                <a:latin typeface="+mj-lt"/>
                <a:cs typeface="Arial"/>
              </a:rPr>
              <a:t> </a:t>
            </a:r>
            <a:r>
              <a:rPr sz="1800" spc="-10" dirty="0">
                <a:solidFill>
                  <a:srgbClr val="006666"/>
                </a:solidFill>
                <a:latin typeface="+mj-lt"/>
                <a:cs typeface="Arial"/>
              </a:rPr>
              <a:t>million)</a:t>
            </a:r>
            <a:endParaRPr sz="1800" dirty="0">
              <a:solidFill>
                <a:srgbClr val="006666"/>
              </a:solidFill>
              <a:latin typeface="+mj-lt"/>
              <a:cs typeface="Arial"/>
            </a:endParaRPr>
          </a:p>
        </p:txBody>
      </p:sp>
      <p:sp>
        <p:nvSpPr>
          <p:cNvPr id="6" name="object 6"/>
          <p:cNvSpPr txBox="1"/>
          <p:nvPr/>
        </p:nvSpPr>
        <p:spPr>
          <a:xfrm>
            <a:off x="959588" y="3280999"/>
            <a:ext cx="6065522" cy="1688283"/>
          </a:xfrm>
          <a:prstGeom prst="rect">
            <a:avLst/>
          </a:prstGeom>
        </p:spPr>
        <p:txBody>
          <a:bodyPr vert="horz" wrap="square" lIns="0" tIns="43815" rIns="0" bIns="0" rtlCol="0">
            <a:spAutoFit/>
          </a:bodyPr>
          <a:lstStyle/>
          <a:p>
            <a:pPr marL="12700" marR="5080" algn="l">
              <a:lnSpc>
                <a:spcPts val="1939"/>
              </a:lnSpc>
              <a:spcBef>
                <a:spcPts val="345"/>
              </a:spcBef>
              <a:tabLst>
                <a:tab pos="836294" algn="l"/>
              </a:tabLst>
            </a:pPr>
            <a:r>
              <a:rPr lang="en-US" sz="1800" dirty="0">
                <a:solidFill>
                  <a:schemeClr val="tx1"/>
                </a:solidFill>
                <a:latin typeface="+mj-lt"/>
                <a:cs typeface="Arial"/>
              </a:rPr>
              <a:t>For comparison Apple Touch ID FAR is 1:50,000 for one finger enrolled and is 1 in 10,000 with 5 fingers enrolled.</a:t>
            </a:r>
          </a:p>
          <a:p>
            <a:pPr marL="12700" marR="5080" algn="l">
              <a:lnSpc>
                <a:spcPts val="1939"/>
              </a:lnSpc>
              <a:spcBef>
                <a:spcPts val="345"/>
              </a:spcBef>
              <a:tabLst>
                <a:tab pos="836294" algn="l"/>
              </a:tabLst>
            </a:pPr>
            <a:endParaRPr lang="en-US" sz="1800" dirty="0">
              <a:solidFill>
                <a:schemeClr val="tx1"/>
              </a:solidFill>
              <a:latin typeface="+mj-lt"/>
              <a:cs typeface="Arial"/>
            </a:endParaRPr>
          </a:p>
          <a:p>
            <a:pPr marL="12700" marR="5080" algn="l">
              <a:spcBef>
                <a:spcPts val="345"/>
              </a:spcBef>
              <a:tabLst>
                <a:tab pos="836294" algn="l"/>
              </a:tabLst>
            </a:pPr>
            <a:r>
              <a:rPr lang="en-US" sz="1800" b="1" dirty="0">
                <a:solidFill>
                  <a:schemeClr val="tx1"/>
                </a:solidFill>
                <a:latin typeface="+mj-lt"/>
                <a:cs typeface="Arial"/>
              </a:rPr>
              <a:t>Apple do not publish FRR rates however worth looking at </a:t>
            </a:r>
            <a:r>
              <a:rPr lang="en-US" sz="1800" dirty="0">
                <a:solidFill>
                  <a:srgbClr val="006666"/>
                </a:solidFill>
                <a:latin typeface="+mj-lt"/>
                <a:cs typeface="Arial"/>
              </a:rPr>
              <a:t>https://www.wired.com/2013/12/touch-id-issues-and-fixes/</a:t>
            </a:r>
          </a:p>
          <a:p>
            <a:pPr marL="12700" marR="5080" algn="l">
              <a:lnSpc>
                <a:spcPts val="1939"/>
              </a:lnSpc>
              <a:spcBef>
                <a:spcPts val="345"/>
              </a:spcBef>
              <a:tabLst>
                <a:tab pos="836294" algn="l"/>
              </a:tabLst>
            </a:pPr>
            <a:endParaRPr sz="1800" u="sng" dirty="0">
              <a:solidFill>
                <a:schemeClr val="tx1"/>
              </a:solidFill>
              <a:latin typeface="+mj-lt"/>
              <a:cs typeface="Arial"/>
            </a:endParaRPr>
          </a:p>
        </p:txBody>
      </p:sp>
      <p:pic>
        <p:nvPicPr>
          <p:cNvPr id="7" name="object 7"/>
          <p:cNvPicPr/>
          <p:nvPr/>
        </p:nvPicPr>
        <p:blipFill>
          <a:blip r:embed="rId3" cstate="print"/>
          <a:stretch>
            <a:fillRect/>
          </a:stretch>
        </p:blipFill>
        <p:spPr>
          <a:xfrm>
            <a:off x="7139234" y="1554481"/>
            <a:ext cx="4506912" cy="2535692"/>
          </a:xfrm>
          <a:prstGeom prst="rect">
            <a:avLst/>
          </a:prstGeom>
        </p:spPr>
      </p:pic>
      <p:graphicFrame>
        <p:nvGraphicFramePr>
          <p:cNvPr id="8" name="object 8"/>
          <p:cNvGraphicFramePr>
            <a:graphicFrameLocks noGrp="1"/>
          </p:cNvGraphicFramePr>
          <p:nvPr>
            <p:extLst>
              <p:ext uri="{D42A27DB-BD31-4B8C-83A1-F6EECF244321}">
                <p14:modId xmlns:p14="http://schemas.microsoft.com/office/powerpoint/2010/main" val="1962904784"/>
              </p:ext>
            </p:extLst>
          </p:nvPr>
        </p:nvGraphicFramePr>
        <p:xfrm>
          <a:off x="990600" y="5025482"/>
          <a:ext cx="10616914" cy="1215298"/>
        </p:xfrm>
        <a:graphic>
          <a:graphicData uri="http://schemas.openxmlformats.org/drawingml/2006/table">
            <a:tbl>
              <a:tblPr firstRow="1" bandRow="1">
                <a:tableStyleId>{2D5ABB26-0587-4C30-8999-92F81FD0307C}</a:tableStyleId>
              </a:tblPr>
              <a:tblGrid>
                <a:gridCol w="3466568">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578346">
                  <a:extLst>
                    <a:ext uri="{9D8B030D-6E8A-4147-A177-3AD203B41FA5}">
                      <a16:colId xmlns:a16="http://schemas.microsoft.com/office/drawing/2014/main" val="20003"/>
                    </a:ext>
                  </a:extLst>
                </a:gridCol>
              </a:tblGrid>
              <a:tr h="460918">
                <a:tc>
                  <a:txBody>
                    <a:bodyPr/>
                    <a:lstStyle/>
                    <a:p>
                      <a:pPr marL="248285" algn="l">
                        <a:lnSpc>
                          <a:spcPct val="100000"/>
                        </a:lnSpc>
                        <a:spcBef>
                          <a:spcPts val="919"/>
                        </a:spcBef>
                      </a:pPr>
                      <a:r>
                        <a:rPr sz="1600" b="1" dirty="0">
                          <a:solidFill>
                            <a:schemeClr val="bg1"/>
                          </a:solidFill>
                          <a:latin typeface="+mj-lt"/>
                          <a:cs typeface="Arial"/>
                        </a:rPr>
                        <a:t>Matching</a:t>
                      </a:r>
                      <a:r>
                        <a:rPr sz="1600" b="1" spc="-25" dirty="0">
                          <a:solidFill>
                            <a:schemeClr val="bg1"/>
                          </a:solidFill>
                          <a:latin typeface="+mj-lt"/>
                          <a:cs typeface="Arial"/>
                        </a:rPr>
                        <a:t> </a:t>
                      </a:r>
                      <a:r>
                        <a:rPr sz="1600" b="1" dirty="0">
                          <a:solidFill>
                            <a:schemeClr val="bg1"/>
                          </a:solidFill>
                          <a:latin typeface="+mj-lt"/>
                          <a:cs typeface="Arial"/>
                        </a:rPr>
                        <a:t>Times</a:t>
                      </a:r>
                      <a:r>
                        <a:rPr sz="1600" b="1" spc="-20" dirty="0">
                          <a:solidFill>
                            <a:schemeClr val="bg1"/>
                          </a:solidFill>
                          <a:latin typeface="+mj-lt"/>
                          <a:cs typeface="Arial"/>
                        </a:rPr>
                        <a:t> </a:t>
                      </a:r>
                      <a:r>
                        <a:rPr sz="1600" b="1" dirty="0">
                          <a:solidFill>
                            <a:schemeClr val="bg1"/>
                          </a:solidFill>
                          <a:latin typeface="+mj-lt"/>
                          <a:cs typeface="Arial"/>
                        </a:rPr>
                        <a:t>on</a:t>
                      </a:r>
                      <a:r>
                        <a:rPr sz="1600" b="1" spc="-25" dirty="0">
                          <a:solidFill>
                            <a:schemeClr val="bg1"/>
                          </a:solidFill>
                          <a:latin typeface="+mj-lt"/>
                          <a:cs typeface="Arial"/>
                        </a:rPr>
                        <a:t> </a:t>
                      </a:r>
                      <a:r>
                        <a:rPr sz="1600" b="1" dirty="0">
                          <a:solidFill>
                            <a:schemeClr val="bg1"/>
                          </a:solidFill>
                          <a:latin typeface="+mj-lt"/>
                          <a:cs typeface="Arial"/>
                        </a:rPr>
                        <a:t>1:1</a:t>
                      </a:r>
                      <a:r>
                        <a:rPr sz="1600" b="1" spc="-30" dirty="0">
                          <a:solidFill>
                            <a:schemeClr val="bg1"/>
                          </a:solidFill>
                          <a:latin typeface="+mj-lt"/>
                          <a:cs typeface="Arial"/>
                        </a:rPr>
                        <a:t> </a:t>
                      </a:r>
                      <a:r>
                        <a:rPr sz="1600" b="1" dirty="0">
                          <a:solidFill>
                            <a:schemeClr val="bg1"/>
                          </a:solidFill>
                          <a:latin typeface="+mj-lt"/>
                          <a:cs typeface="Arial"/>
                        </a:rPr>
                        <a:t>local</a:t>
                      </a:r>
                      <a:r>
                        <a:rPr sz="1600" b="1" spc="-25" dirty="0">
                          <a:solidFill>
                            <a:schemeClr val="bg1"/>
                          </a:solidFill>
                          <a:latin typeface="+mj-lt"/>
                          <a:cs typeface="Arial"/>
                        </a:rPr>
                        <a:t> </a:t>
                      </a:r>
                      <a:r>
                        <a:rPr sz="1600" b="1" spc="-20" dirty="0">
                          <a:solidFill>
                            <a:schemeClr val="bg1"/>
                          </a:solidFill>
                          <a:latin typeface="+mj-lt"/>
                          <a:cs typeface="Arial"/>
                        </a:rPr>
                        <a:t>match</a:t>
                      </a:r>
                      <a:endParaRPr sz="1600" dirty="0">
                        <a:solidFill>
                          <a:schemeClr val="bg1"/>
                        </a:solidFill>
                        <a:latin typeface="+mj-lt"/>
                        <a:cs typeface="Arial"/>
                      </a:endParaRPr>
                    </a:p>
                  </a:txBody>
                  <a:tcPr marL="0" marR="0" marT="11683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6666"/>
                    </a:solidFill>
                  </a:tcPr>
                </a:tc>
                <a:tc>
                  <a:txBody>
                    <a:bodyPr/>
                    <a:lstStyle/>
                    <a:p>
                      <a:pPr marR="83820" algn="r">
                        <a:lnSpc>
                          <a:spcPct val="100000"/>
                        </a:lnSpc>
                        <a:spcBef>
                          <a:spcPts val="259"/>
                        </a:spcBef>
                      </a:pPr>
                      <a:r>
                        <a:rPr sz="1600" b="1" dirty="0">
                          <a:solidFill>
                            <a:srgbClr val="FFFFFF"/>
                          </a:solidFill>
                          <a:latin typeface="+mj-lt"/>
                          <a:cs typeface="Arial"/>
                        </a:rPr>
                        <a:t>Hitachi</a:t>
                      </a:r>
                      <a:r>
                        <a:rPr sz="1600" b="1" spc="-35" dirty="0">
                          <a:solidFill>
                            <a:srgbClr val="FFFFFF"/>
                          </a:solidFill>
                          <a:latin typeface="+mj-lt"/>
                          <a:cs typeface="Arial"/>
                        </a:rPr>
                        <a:t> </a:t>
                      </a:r>
                      <a:r>
                        <a:rPr sz="1600" b="1" dirty="0">
                          <a:solidFill>
                            <a:srgbClr val="FFFFFF"/>
                          </a:solidFill>
                          <a:latin typeface="+mj-lt"/>
                          <a:cs typeface="Arial"/>
                        </a:rPr>
                        <a:t>Finger</a:t>
                      </a:r>
                      <a:r>
                        <a:rPr sz="1600" b="1" spc="-30" dirty="0">
                          <a:solidFill>
                            <a:srgbClr val="FFFFFF"/>
                          </a:solidFill>
                          <a:latin typeface="+mj-lt"/>
                          <a:cs typeface="Arial"/>
                        </a:rPr>
                        <a:t> </a:t>
                      </a:r>
                      <a:r>
                        <a:rPr sz="1600" b="1" spc="-20" dirty="0">
                          <a:solidFill>
                            <a:srgbClr val="FFFFFF"/>
                          </a:solidFill>
                          <a:latin typeface="+mj-lt"/>
                          <a:cs typeface="Arial"/>
                        </a:rPr>
                        <a:t>Vein</a:t>
                      </a:r>
                      <a:endParaRPr sz="1600" dirty="0">
                        <a:latin typeface="+mj-lt"/>
                        <a:cs typeface="Arial"/>
                      </a:endParaRPr>
                    </a:p>
                  </a:txBody>
                  <a:tcPr marL="0" marR="0" marT="33019"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6666"/>
                    </a:solidFill>
                  </a:tcPr>
                </a:tc>
                <a:tc>
                  <a:txBody>
                    <a:bodyPr/>
                    <a:lstStyle/>
                    <a:p>
                      <a:pPr marR="84455" algn="r">
                        <a:lnSpc>
                          <a:spcPct val="100000"/>
                        </a:lnSpc>
                        <a:spcBef>
                          <a:spcPts val="259"/>
                        </a:spcBef>
                      </a:pPr>
                      <a:r>
                        <a:rPr sz="1600" b="1" dirty="0">
                          <a:solidFill>
                            <a:srgbClr val="FFFFFF"/>
                          </a:solidFill>
                          <a:latin typeface="+mj-lt"/>
                          <a:cs typeface="Arial"/>
                        </a:rPr>
                        <a:t>Fujitsu</a:t>
                      </a:r>
                      <a:r>
                        <a:rPr sz="1600" b="1" spc="-30" dirty="0">
                          <a:solidFill>
                            <a:srgbClr val="FFFFFF"/>
                          </a:solidFill>
                          <a:latin typeface="+mj-lt"/>
                          <a:cs typeface="Arial"/>
                        </a:rPr>
                        <a:t> </a:t>
                      </a:r>
                      <a:r>
                        <a:rPr sz="1600" b="1" dirty="0">
                          <a:solidFill>
                            <a:srgbClr val="FFFFFF"/>
                          </a:solidFill>
                          <a:latin typeface="+mj-lt"/>
                          <a:cs typeface="Arial"/>
                        </a:rPr>
                        <a:t>Palm</a:t>
                      </a:r>
                      <a:r>
                        <a:rPr sz="1600" b="1" spc="-40" dirty="0">
                          <a:solidFill>
                            <a:srgbClr val="FFFFFF"/>
                          </a:solidFill>
                          <a:latin typeface="+mj-lt"/>
                          <a:cs typeface="Arial"/>
                        </a:rPr>
                        <a:t> </a:t>
                      </a:r>
                      <a:r>
                        <a:rPr sz="1600" b="1" spc="-20" dirty="0">
                          <a:solidFill>
                            <a:srgbClr val="FFFFFF"/>
                          </a:solidFill>
                          <a:latin typeface="+mj-lt"/>
                          <a:cs typeface="Arial"/>
                        </a:rPr>
                        <a:t>Vein</a:t>
                      </a:r>
                      <a:endParaRPr sz="1600" dirty="0">
                        <a:latin typeface="+mj-lt"/>
                        <a:cs typeface="Arial"/>
                      </a:endParaRPr>
                    </a:p>
                  </a:txBody>
                  <a:tcPr marL="0" marR="0" marT="33019"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6666"/>
                    </a:solidFill>
                  </a:tcPr>
                </a:tc>
                <a:tc>
                  <a:txBody>
                    <a:bodyPr/>
                    <a:lstStyle/>
                    <a:p>
                      <a:pPr marR="83185" algn="r">
                        <a:lnSpc>
                          <a:spcPct val="100000"/>
                        </a:lnSpc>
                        <a:spcBef>
                          <a:spcPts val="259"/>
                        </a:spcBef>
                      </a:pPr>
                      <a:r>
                        <a:rPr sz="1600" b="1" dirty="0">
                          <a:solidFill>
                            <a:srgbClr val="FFFFFF"/>
                          </a:solidFill>
                          <a:latin typeface="+mj-lt"/>
                          <a:cs typeface="Arial"/>
                        </a:rPr>
                        <a:t>IrisGuard</a:t>
                      </a:r>
                      <a:r>
                        <a:rPr sz="1600" b="1" spc="-35" dirty="0">
                          <a:solidFill>
                            <a:srgbClr val="FFFFFF"/>
                          </a:solidFill>
                          <a:latin typeface="+mj-lt"/>
                          <a:cs typeface="Arial"/>
                        </a:rPr>
                        <a:t> </a:t>
                      </a:r>
                      <a:r>
                        <a:rPr sz="1600" b="1" spc="-20" dirty="0">
                          <a:solidFill>
                            <a:srgbClr val="FFFFFF"/>
                          </a:solidFill>
                          <a:latin typeface="+mj-lt"/>
                          <a:cs typeface="Arial"/>
                        </a:rPr>
                        <a:t>Iris</a:t>
                      </a:r>
                      <a:endParaRPr sz="1600" dirty="0">
                        <a:latin typeface="+mj-lt"/>
                        <a:cs typeface="Arial"/>
                      </a:endParaRPr>
                    </a:p>
                  </a:txBody>
                  <a:tcPr marL="0" marR="0" marT="33019"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6666"/>
                    </a:solidFill>
                  </a:tcPr>
                </a:tc>
                <a:extLst>
                  <a:ext uri="{0D108BD9-81ED-4DB2-BD59-A6C34878D82A}">
                    <a16:rowId xmlns:a16="http://schemas.microsoft.com/office/drawing/2014/main" val="10000"/>
                  </a:ext>
                </a:extLst>
              </a:tr>
              <a:tr h="377190">
                <a:tc>
                  <a:txBody>
                    <a:bodyPr/>
                    <a:lstStyle/>
                    <a:p>
                      <a:pPr marR="85090" algn="r">
                        <a:lnSpc>
                          <a:spcPct val="100000"/>
                        </a:lnSpc>
                        <a:spcBef>
                          <a:spcPts val="254"/>
                        </a:spcBef>
                      </a:pPr>
                      <a:r>
                        <a:rPr sz="1600" dirty="0">
                          <a:latin typeface="+mj-lt"/>
                          <a:cs typeface="Arial"/>
                        </a:rPr>
                        <a:t>Median</a:t>
                      </a:r>
                      <a:r>
                        <a:rPr sz="1600" spc="-40" dirty="0">
                          <a:latin typeface="+mj-lt"/>
                          <a:cs typeface="Arial"/>
                        </a:rPr>
                        <a:t> </a:t>
                      </a:r>
                      <a:r>
                        <a:rPr sz="1600" dirty="0">
                          <a:latin typeface="+mj-lt"/>
                          <a:cs typeface="Arial"/>
                        </a:rPr>
                        <a:t>recognition</a:t>
                      </a:r>
                      <a:r>
                        <a:rPr sz="1600" spc="-35" dirty="0">
                          <a:latin typeface="+mj-lt"/>
                          <a:cs typeface="Arial"/>
                        </a:rPr>
                        <a:t> </a:t>
                      </a:r>
                      <a:r>
                        <a:rPr sz="1600" dirty="0">
                          <a:latin typeface="+mj-lt"/>
                          <a:cs typeface="Arial"/>
                        </a:rPr>
                        <a:t>attempt</a:t>
                      </a:r>
                      <a:r>
                        <a:rPr sz="1600" spc="-40" dirty="0">
                          <a:latin typeface="+mj-lt"/>
                          <a:cs typeface="Arial"/>
                        </a:rPr>
                        <a:t> </a:t>
                      </a:r>
                      <a:r>
                        <a:rPr sz="1600" dirty="0">
                          <a:latin typeface="+mj-lt"/>
                          <a:cs typeface="Arial"/>
                        </a:rPr>
                        <a:t>duration</a:t>
                      </a:r>
                      <a:r>
                        <a:rPr sz="1600" spc="-45" dirty="0">
                          <a:latin typeface="+mj-lt"/>
                          <a:cs typeface="Arial"/>
                        </a:rPr>
                        <a:t> </a:t>
                      </a:r>
                      <a:r>
                        <a:rPr sz="1600" spc="-25" dirty="0">
                          <a:latin typeface="+mj-lt"/>
                          <a:cs typeface="Arial"/>
                        </a:rPr>
                        <a:t>(s)</a:t>
                      </a:r>
                      <a:endParaRPr sz="1600" dirty="0">
                        <a:latin typeface="+mj-lt"/>
                        <a:cs typeface="Arial"/>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2D050"/>
                    </a:solidFill>
                  </a:tcPr>
                </a:tc>
                <a:tc>
                  <a:txBody>
                    <a:bodyPr/>
                    <a:lstStyle/>
                    <a:p>
                      <a:pPr marR="82550" algn="r">
                        <a:lnSpc>
                          <a:spcPct val="100000"/>
                        </a:lnSpc>
                        <a:spcBef>
                          <a:spcPts val="254"/>
                        </a:spcBef>
                      </a:pPr>
                      <a:r>
                        <a:rPr sz="1600" spc="-20" dirty="0">
                          <a:latin typeface="+mj-lt"/>
                          <a:cs typeface="Arial"/>
                        </a:rPr>
                        <a:t>1.23</a:t>
                      </a:r>
                      <a:endParaRPr sz="1600" dirty="0">
                        <a:latin typeface="+mj-lt"/>
                        <a:cs typeface="Arial"/>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2D050"/>
                    </a:solidFill>
                  </a:tcPr>
                </a:tc>
                <a:tc>
                  <a:txBody>
                    <a:bodyPr/>
                    <a:lstStyle/>
                    <a:p>
                      <a:pPr marR="82550" algn="r">
                        <a:lnSpc>
                          <a:spcPct val="100000"/>
                        </a:lnSpc>
                        <a:spcBef>
                          <a:spcPts val="254"/>
                        </a:spcBef>
                      </a:pPr>
                      <a:r>
                        <a:rPr sz="1600" spc="-20" dirty="0">
                          <a:latin typeface="+mj-lt"/>
                          <a:cs typeface="Arial"/>
                        </a:rPr>
                        <a:t>2.13</a:t>
                      </a:r>
                      <a:endParaRPr sz="1600" dirty="0">
                        <a:latin typeface="+mj-lt"/>
                        <a:cs typeface="Arial"/>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2D050"/>
                    </a:solidFill>
                  </a:tcPr>
                </a:tc>
                <a:tc>
                  <a:txBody>
                    <a:bodyPr/>
                    <a:lstStyle/>
                    <a:p>
                      <a:pPr marR="82550" algn="r">
                        <a:lnSpc>
                          <a:spcPct val="100000"/>
                        </a:lnSpc>
                        <a:spcBef>
                          <a:spcPts val="254"/>
                        </a:spcBef>
                      </a:pPr>
                      <a:r>
                        <a:rPr sz="1600" spc="-20" dirty="0">
                          <a:latin typeface="+mj-lt"/>
                          <a:cs typeface="Arial"/>
                        </a:rPr>
                        <a:t>4.22</a:t>
                      </a:r>
                      <a:endParaRPr sz="1600" dirty="0">
                        <a:latin typeface="+mj-lt"/>
                        <a:cs typeface="Arial"/>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2D050"/>
                    </a:solidFill>
                  </a:tcPr>
                </a:tc>
                <a:extLst>
                  <a:ext uri="{0D108BD9-81ED-4DB2-BD59-A6C34878D82A}">
                    <a16:rowId xmlns:a16="http://schemas.microsoft.com/office/drawing/2014/main" val="10001"/>
                  </a:ext>
                </a:extLst>
              </a:tr>
              <a:tr h="377190">
                <a:tc>
                  <a:txBody>
                    <a:bodyPr/>
                    <a:lstStyle/>
                    <a:p>
                      <a:pPr marR="85090" algn="r">
                        <a:lnSpc>
                          <a:spcPct val="100000"/>
                        </a:lnSpc>
                        <a:spcBef>
                          <a:spcPts val="265"/>
                        </a:spcBef>
                      </a:pPr>
                      <a:r>
                        <a:rPr sz="1600" dirty="0">
                          <a:latin typeface="+mj-lt"/>
                          <a:cs typeface="Arial"/>
                        </a:rPr>
                        <a:t>Median</a:t>
                      </a:r>
                      <a:r>
                        <a:rPr sz="1600" spc="-40" dirty="0">
                          <a:latin typeface="+mj-lt"/>
                          <a:cs typeface="Arial"/>
                        </a:rPr>
                        <a:t> </a:t>
                      </a:r>
                      <a:r>
                        <a:rPr sz="1600" dirty="0">
                          <a:latin typeface="+mj-lt"/>
                          <a:cs typeface="Arial"/>
                        </a:rPr>
                        <a:t>enrolment</a:t>
                      </a:r>
                      <a:r>
                        <a:rPr sz="1600" spc="-40" dirty="0">
                          <a:latin typeface="+mj-lt"/>
                          <a:cs typeface="Arial"/>
                        </a:rPr>
                        <a:t> </a:t>
                      </a:r>
                      <a:r>
                        <a:rPr sz="1600" dirty="0">
                          <a:latin typeface="+mj-lt"/>
                          <a:cs typeface="Arial"/>
                        </a:rPr>
                        <a:t>duration</a:t>
                      </a:r>
                      <a:r>
                        <a:rPr sz="1600" spc="-50" dirty="0">
                          <a:latin typeface="+mj-lt"/>
                          <a:cs typeface="Arial"/>
                        </a:rPr>
                        <a:t> </a:t>
                      </a:r>
                      <a:r>
                        <a:rPr sz="1600" spc="-25" dirty="0">
                          <a:latin typeface="+mj-lt"/>
                          <a:cs typeface="Arial"/>
                        </a:rPr>
                        <a:t>(s)</a:t>
                      </a:r>
                      <a:endParaRPr sz="1600" dirty="0">
                        <a:latin typeface="+mj-lt"/>
                        <a:cs typeface="Arial"/>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3">
                        <a:lumMod val="40000"/>
                        <a:lumOff val="60000"/>
                      </a:schemeClr>
                    </a:solidFill>
                  </a:tcPr>
                </a:tc>
                <a:tc>
                  <a:txBody>
                    <a:bodyPr/>
                    <a:lstStyle/>
                    <a:p>
                      <a:pPr marR="82550" algn="r">
                        <a:lnSpc>
                          <a:spcPct val="100000"/>
                        </a:lnSpc>
                        <a:spcBef>
                          <a:spcPts val="265"/>
                        </a:spcBef>
                      </a:pPr>
                      <a:r>
                        <a:rPr sz="1600" spc="-20" dirty="0">
                          <a:latin typeface="+mj-lt"/>
                          <a:cs typeface="Arial"/>
                        </a:rPr>
                        <a:t>33.3</a:t>
                      </a:r>
                      <a:endParaRPr sz="1600" dirty="0">
                        <a:latin typeface="+mj-lt"/>
                        <a:cs typeface="Arial"/>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3">
                        <a:lumMod val="40000"/>
                        <a:lumOff val="60000"/>
                      </a:schemeClr>
                    </a:solidFill>
                  </a:tcPr>
                </a:tc>
                <a:tc>
                  <a:txBody>
                    <a:bodyPr/>
                    <a:lstStyle/>
                    <a:p>
                      <a:pPr marR="82550" algn="r">
                        <a:lnSpc>
                          <a:spcPct val="100000"/>
                        </a:lnSpc>
                        <a:spcBef>
                          <a:spcPts val="265"/>
                        </a:spcBef>
                      </a:pPr>
                      <a:r>
                        <a:rPr sz="1600" spc="-20" dirty="0">
                          <a:latin typeface="+mj-lt"/>
                          <a:cs typeface="Arial"/>
                        </a:rPr>
                        <a:t>61.7</a:t>
                      </a:r>
                      <a:endParaRPr sz="1600">
                        <a:latin typeface="+mj-lt"/>
                        <a:cs typeface="Arial"/>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3">
                        <a:lumMod val="40000"/>
                        <a:lumOff val="60000"/>
                      </a:schemeClr>
                    </a:solidFill>
                  </a:tcPr>
                </a:tc>
                <a:tc>
                  <a:txBody>
                    <a:bodyPr/>
                    <a:lstStyle/>
                    <a:p>
                      <a:pPr marR="82550" algn="r">
                        <a:lnSpc>
                          <a:spcPct val="100000"/>
                        </a:lnSpc>
                        <a:spcBef>
                          <a:spcPts val="265"/>
                        </a:spcBef>
                      </a:pPr>
                      <a:r>
                        <a:rPr sz="1600" spc="-20" dirty="0">
                          <a:latin typeface="+mj-lt"/>
                          <a:cs typeface="Arial"/>
                        </a:rPr>
                        <a:t>44.5</a:t>
                      </a:r>
                      <a:endParaRPr sz="1600" dirty="0">
                        <a:latin typeface="+mj-lt"/>
                        <a:cs typeface="Arial"/>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3">
                        <a:lumMod val="40000"/>
                        <a:lumOff val="60000"/>
                      </a:schemeClr>
                    </a:solidFill>
                  </a:tcPr>
                </a:tc>
                <a:extLst>
                  <a:ext uri="{0D108BD9-81ED-4DB2-BD59-A6C34878D82A}">
                    <a16:rowId xmlns:a16="http://schemas.microsoft.com/office/drawing/2014/main" val="10002"/>
                  </a:ext>
                </a:extLst>
              </a:tr>
            </a:tbl>
          </a:graphicData>
        </a:graphic>
      </p:graphicFrame>
      <p:sp>
        <p:nvSpPr>
          <p:cNvPr id="12" name="Rectangle 11">
            <a:extLst>
              <a:ext uri="{FF2B5EF4-FFF2-40B4-BE49-F238E27FC236}">
                <a16:creationId xmlns:a16="http://schemas.microsoft.com/office/drawing/2014/main" id="{FDC484EB-3BD7-B335-E464-47085F91E6EF}"/>
              </a:ext>
            </a:extLst>
          </p:cNvPr>
          <p:cNvSpPr/>
          <p:nvPr/>
        </p:nvSpPr>
        <p:spPr>
          <a:xfrm>
            <a:off x="0" y="0"/>
            <a:ext cx="434384" cy="6858000"/>
          </a:xfrm>
          <a:prstGeom prst="rect">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E12AEF5-FEB8-42DF-03A3-377472799F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386534"/>
            <a:ext cx="1927816" cy="5648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30AF0554-2751-681C-FC43-5FB474605417}"/>
              </a:ext>
            </a:extLst>
          </p:cNvPr>
          <p:cNvGrpSpPr/>
          <p:nvPr/>
        </p:nvGrpSpPr>
        <p:grpSpPr>
          <a:xfrm>
            <a:off x="2179955" y="1219200"/>
            <a:ext cx="7832091" cy="4929062"/>
            <a:chOff x="2099309" y="1371599"/>
            <a:chExt cx="7832091" cy="4929062"/>
          </a:xfrm>
        </p:grpSpPr>
        <p:grpSp>
          <p:nvGrpSpPr>
            <p:cNvPr id="36" name="Group 35">
              <a:extLst>
                <a:ext uri="{FF2B5EF4-FFF2-40B4-BE49-F238E27FC236}">
                  <a16:creationId xmlns:a16="http://schemas.microsoft.com/office/drawing/2014/main" id="{35EDE2AF-C5CC-2797-0BA2-823DDCF3148C}"/>
                </a:ext>
              </a:extLst>
            </p:cNvPr>
            <p:cNvGrpSpPr/>
            <p:nvPr/>
          </p:nvGrpSpPr>
          <p:grpSpPr>
            <a:xfrm>
              <a:off x="2099309" y="5676344"/>
              <a:ext cx="7832091" cy="624317"/>
              <a:chOff x="2099309" y="5776482"/>
              <a:chExt cx="7832091" cy="624317"/>
            </a:xfrm>
          </p:grpSpPr>
          <p:sp>
            <p:nvSpPr>
              <p:cNvPr id="35" name="Rectangle: Rounded Corners 34">
                <a:extLst>
                  <a:ext uri="{FF2B5EF4-FFF2-40B4-BE49-F238E27FC236}">
                    <a16:creationId xmlns:a16="http://schemas.microsoft.com/office/drawing/2014/main" id="{77C560AA-36E7-9C85-DA1C-356816BDF361}"/>
                  </a:ext>
                </a:extLst>
              </p:cNvPr>
              <p:cNvSpPr/>
              <p:nvPr/>
            </p:nvSpPr>
            <p:spPr>
              <a:xfrm>
                <a:off x="2099309" y="5776482"/>
                <a:ext cx="7832091" cy="624317"/>
              </a:xfrm>
              <a:prstGeom prst="roundRect">
                <a:avLst/>
              </a:pr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5"/>
              <p:cNvSpPr txBox="1"/>
              <p:nvPr/>
            </p:nvSpPr>
            <p:spPr>
              <a:xfrm>
                <a:off x="2319807" y="5823582"/>
                <a:ext cx="7380936" cy="505267"/>
              </a:xfrm>
              <a:prstGeom prst="rect">
                <a:avLst/>
              </a:prstGeom>
            </p:spPr>
            <p:txBody>
              <a:bodyPr vert="horz" wrap="square" lIns="0" tIns="12700" rIns="0" bIns="0" rtlCol="0">
                <a:spAutoFit/>
              </a:bodyPr>
              <a:lstStyle/>
              <a:p>
                <a:pPr marL="12700" algn="ctr">
                  <a:lnSpc>
                    <a:spcPct val="100000"/>
                  </a:lnSpc>
                  <a:spcBef>
                    <a:spcPts val="100"/>
                  </a:spcBef>
                </a:pPr>
                <a:r>
                  <a:rPr lang="en-US" sz="3200" dirty="0">
                    <a:solidFill>
                      <a:schemeClr val="bg1"/>
                    </a:solidFill>
                    <a:latin typeface="+mj-lt"/>
                    <a:cs typeface="Arial"/>
                  </a:rPr>
                  <a:t>A</a:t>
                </a:r>
                <a:r>
                  <a:rPr lang="en-US" sz="3200" spc="-55" dirty="0">
                    <a:solidFill>
                      <a:schemeClr val="bg1"/>
                    </a:solidFill>
                    <a:latin typeface="+mj-lt"/>
                    <a:cs typeface="Arial"/>
                  </a:rPr>
                  <a:t> </a:t>
                </a:r>
                <a:r>
                  <a:rPr lang="en-US" sz="3200" dirty="0">
                    <a:solidFill>
                      <a:schemeClr val="bg1"/>
                    </a:solidFill>
                    <a:latin typeface="+mj-lt"/>
                    <a:cs typeface="Arial"/>
                  </a:rPr>
                  <a:t>COMBINATION</a:t>
                </a:r>
                <a:r>
                  <a:rPr lang="en-US" sz="3200" spc="-50" dirty="0">
                    <a:solidFill>
                      <a:schemeClr val="bg1"/>
                    </a:solidFill>
                    <a:latin typeface="+mj-lt"/>
                    <a:cs typeface="Arial"/>
                  </a:rPr>
                  <a:t> </a:t>
                </a:r>
                <a:r>
                  <a:rPr lang="en-US" sz="3200" dirty="0">
                    <a:solidFill>
                      <a:schemeClr val="bg1"/>
                    </a:solidFill>
                    <a:latin typeface="+mj-lt"/>
                    <a:cs typeface="Arial"/>
                  </a:rPr>
                  <a:t>OF</a:t>
                </a:r>
                <a:r>
                  <a:rPr lang="en-US" sz="3200" spc="-55" dirty="0">
                    <a:solidFill>
                      <a:schemeClr val="bg1"/>
                    </a:solidFill>
                    <a:latin typeface="+mj-lt"/>
                    <a:cs typeface="Arial"/>
                  </a:rPr>
                  <a:t> </a:t>
                </a:r>
                <a:r>
                  <a:rPr lang="en-US" sz="3200" dirty="0">
                    <a:solidFill>
                      <a:schemeClr val="bg1"/>
                    </a:solidFill>
                    <a:latin typeface="+mj-lt"/>
                    <a:cs typeface="Arial"/>
                  </a:rPr>
                  <a:t>THREE</a:t>
                </a:r>
                <a:r>
                  <a:rPr lang="en-US" sz="3200" spc="-55" dirty="0">
                    <a:solidFill>
                      <a:schemeClr val="bg1"/>
                    </a:solidFill>
                    <a:latin typeface="+mj-lt"/>
                    <a:cs typeface="Arial"/>
                  </a:rPr>
                  <a:t> </a:t>
                </a:r>
                <a:r>
                  <a:rPr lang="en-US" sz="3200" spc="-10" dirty="0">
                    <a:solidFill>
                      <a:schemeClr val="bg1"/>
                    </a:solidFill>
                    <a:latin typeface="+mj-lt"/>
                    <a:cs typeface="Arial"/>
                  </a:rPr>
                  <a:t>TECHNOLOGIES</a:t>
                </a:r>
                <a:endParaRPr lang="en-US" sz="3200" dirty="0">
                  <a:solidFill>
                    <a:schemeClr val="bg1"/>
                  </a:solidFill>
                  <a:latin typeface="+mj-lt"/>
                  <a:cs typeface="Arial"/>
                </a:endParaRPr>
              </a:p>
            </p:txBody>
          </p:sp>
        </p:grpSp>
        <p:sp>
          <p:nvSpPr>
            <p:cNvPr id="7" name="object 7"/>
            <p:cNvSpPr/>
            <p:nvPr/>
          </p:nvSpPr>
          <p:spPr>
            <a:xfrm>
              <a:off x="2099309" y="1371599"/>
              <a:ext cx="2559050" cy="4064000"/>
            </a:xfrm>
            <a:custGeom>
              <a:avLst/>
              <a:gdLst/>
              <a:ahLst/>
              <a:cxnLst/>
              <a:rect l="l" t="t" r="r" b="b"/>
              <a:pathLst>
                <a:path w="2559050" h="4064000">
                  <a:moveTo>
                    <a:pt x="2329180" y="1269"/>
                  </a:moveTo>
                  <a:lnTo>
                    <a:pt x="228600" y="1269"/>
                  </a:lnTo>
                  <a:lnTo>
                    <a:pt x="190500" y="8889"/>
                  </a:lnTo>
                  <a:lnTo>
                    <a:pt x="153670" y="21589"/>
                  </a:lnTo>
                  <a:lnTo>
                    <a:pt x="119380" y="39369"/>
                  </a:lnTo>
                  <a:lnTo>
                    <a:pt x="88900" y="62229"/>
                  </a:lnTo>
                  <a:lnTo>
                    <a:pt x="60960" y="90169"/>
                  </a:lnTo>
                  <a:lnTo>
                    <a:pt x="25400" y="143509"/>
                  </a:lnTo>
                  <a:lnTo>
                    <a:pt x="11430" y="179069"/>
                  </a:lnTo>
                  <a:lnTo>
                    <a:pt x="2540" y="217169"/>
                  </a:lnTo>
                  <a:lnTo>
                    <a:pt x="0" y="3822700"/>
                  </a:lnTo>
                  <a:lnTo>
                    <a:pt x="1270" y="3835400"/>
                  </a:lnTo>
                  <a:lnTo>
                    <a:pt x="2424" y="3848100"/>
                  </a:lnTo>
                  <a:lnTo>
                    <a:pt x="2540" y="3849369"/>
                  </a:lnTo>
                  <a:lnTo>
                    <a:pt x="7620" y="3874769"/>
                  </a:lnTo>
                  <a:lnTo>
                    <a:pt x="12700" y="3887469"/>
                  </a:lnTo>
                  <a:lnTo>
                    <a:pt x="16510" y="3900169"/>
                  </a:lnTo>
                  <a:lnTo>
                    <a:pt x="21590" y="3912869"/>
                  </a:lnTo>
                  <a:lnTo>
                    <a:pt x="27940" y="3924300"/>
                  </a:lnTo>
                  <a:lnTo>
                    <a:pt x="34290" y="3937000"/>
                  </a:lnTo>
                  <a:lnTo>
                    <a:pt x="40640" y="3948429"/>
                  </a:lnTo>
                  <a:lnTo>
                    <a:pt x="48260" y="3958590"/>
                  </a:lnTo>
                  <a:lnTo>
                    <a:pt x="57150" y="3970019"/>
                  </a:lnTo>
                  <a:lnTo>
                    <a:pt x="64769" y="3980179"/>
                  </a:lnTo>
                  <a:lnTo>
                    <a:pt x="74930" y="3989069"/>
                  </a:lnTo>
                  <a:lnTo>
                    <a:pt x="83820" y="3999229"/>
                  </a:lnTo>
                  <a:lnTo>
                    <a:pt x="93980" y="4008119"/>
                  </a:lnTo>
                  <a:lnTo>
                    <a:pt x="105410" y="4015740"/>
                  </a:lnTo>
                  <a:lnTo>
                    <a:pt x="115570" y="4023360"/>
                  </a:lnTo>
                  <a:lnTo>
                    <a:pt x="128270" y="4029710"/>
                  </a:lnTo>
                  <a:lnTo>
                    <a:pt x="151130" y="4042410"/>
                  </a:lnTo>
                  <a:lnTo>
                    <a:pt x="163830" y="4047490"/>
                  </a:lnTo>
                  <a:lnTo>
                    <a:pt x="176530" y="4051300"/>
                  </a:lnTo>
                  <a:lnTo>
                    <a:pt x="189230" y="4056379"/>
                  </a:lnTo>
                  <a:lnTo>
                    <a:pt x="201930" y="4058919"/>
                  </a:lnTo>
                  <a:lnTo>
                    <a:pt x="215900" y="4061460"/>
                  </a:lnTo>
                  <a:lnTo>
                    <a:pt x="242570" y="4064000"/>
                  </a:lnTo>
                  <a:lnTo>
                    <a:pt x="2316480" y="4064000"/>
                  </a:lnTo>
                  <a:lnTo>
                    <a:pt x="2343150" y="4061460"/>
                  </a:lnTo>
                  <a:lnTo>
                    <a:pt x="2357120" y="4058919"/>
                  </a:lnTo>
                  <a:lnTo>
                    <a:pt x="2369820" y="4056379"/>
                  </a:lnTo>
                  <a:lnTo>
                    <a:pt x="2382520" y="4051300"/>
                  </a:lnTo>
                  <a:lnTo>
                    <a:pt x="2395220" y="4047490"/>
                  </a:lnTo>
                  <a:lnTo>
                    <a:pt x="2442210" y="4023360"/>
                  </a:lnTo>
                  <a:lnTo>
                    <a:pt x="2484120" y="3989069"/>
                  </a:lnTo>
                  <a:lnTo>
                    <a:pt x="2509520" y="3958590"/>
                  </a:lnTo>
                  <a:lnTo>
                    <a:pt x="2537460" y="3912869"/>
                  </a:lnTo>
                  <a:lnTo>
                    <a:pt x="2550160" y="3874769"/>
                  </a:lnTo>
                  <a:lnTo>
                    <a:pt x="2555240" y="3848100"/>
                  </a:lnTo>
                  <a:lnTo>
                    <a:pt x="2557780" y="3835400"/>
                  </a:lnTo>
                  <a:lnTo>
                    <a:pt x="2558934" y="3822700"/>
                  </a:lnTo>
                  <a:lnTo>
                    <a:pt x="2559050" y="256539"/>
                  </a:lnTo>
                  <a:lnTo>
                    <a:pt x="2557895" y="243839"/>
                  </a:lnTo>
                  <a:lnTo>
                    <a:pt x="2557780" y="229869"/>
                  </a:lnTo>
                  <a:lnTo>
                    <a:pt x="2555240" y="215899"/>
                  </a:lnTo>
                  <a:lnTo>
                    <a:pt x="2552700" y="203199"/>
                  </a:lnTo>
                  <a:lnTo>
                    <a:pt x="2550160" y="189229"/>
                  </a:lnTo>
                  <a:lnTo>
                    <a:pt x="2546350" y="176529"/>
                  </a:lnTo>
                  <a:lnTo>
                    <a:pt x="2541270" y="163829"/>
                  </a:lnTo>
                  <a:lnTo>
                    <a:pt x="2536190" y="152399"/>
                  </a:lnTo>
                  <a:lnTo>
                    <a:pt x="2531110" y="139699"/>
                  </a:lnTo>
                  <a:lnTo>
                    <a:pt x="2509520" y="105409"/>
                  </a:lnTo>
                  <a:lnTo>
                    <a:pt x="2484120" y="74929"/>
                  </a:lnTo>
                  <a:lnTo>
                    <a:pt x="2453640" y="49529"/>
                  </a:lnTo>
                  <a:lnTo>
                    <a:pt x="2419350" y="27939"/>
                  </a:lnTo>
                  <a:lnTo>
                    <a:pt x="2393950" y="17779"/>
                  </a:lnTo>
                  <a:lnTo>
                    <a:pt x="2382520" y="12699"/>
                  </a:lnTo>
                  <a:lnTo>
                    <a:pt x="2369820" y="8889"/>
                  </a:lnTo>
                  <a:lnTo>
                    <a:pt x="2355850" y="6349"/>
                  </a:lnTo>
                  <a:lnTo>
                    <a:pt x="2343150" y="3809"/>
                  </a:lnTo>
                  <a:lnTo>
                    <a:pt x="2329180" y="1269"/>
                  </a:lnTo>
                  <a:close/>
                </a:path>
                <a:path w="2559050" h="4064000">
                  <a:moveTo>
                    <a:pt x="2302510" y="0"/>
                  </a:moveTo>
                  <a:lnTo>
                    <a:pt x="255270" y="0"/>
                  </a:lnTo>
                  <a:lnTo>
                    <a:pt x="242570" y="1269"/>
                  </a:lnTo>
                  <a:lnTo>
                    <a:pt x="2316480" y="1269"/>
                  </a:lnTo>
                  <a:lnTo>
                    <a:pt x="2302510" y="0"/>
                  </a:lnTo>
                  <a:close/>
                </a:path>
              </a:pathLst>
            </a:custGeom>
            <a:solidFill>
              <a:srgbClr val="006666"/>
            </a:solidFill>
          </p:spPr>
          <p:txBody>
            <a:bodyPr wrap="square" lIns="0" tIns="0" rIns="0" bIns="0" rtlCol="0"/>
            <a:lstStyle/>
            <a:p>
              <a:endParaRPr/>
            </a:p>
          </p:txBody>
        </p:sp>
        <p:sp>
          <p:nvSpPr>
            <p:cNvPr id="8" name="object 8"/>
            <p:cNvSpPr/>
            <p:nvPr/>
          </p:nvSpPr>
          <p:spPr>
            <a:xfrm>
              <a:off x="2099309" y="1371599"/>
              <a:ext cx="2559050" cy="4064000"/>
            </a:xfrm>
            <a:custGeom>
              <a:avLst/>
              <a:gdLst/>
              <a:ahLst/>
              <a:cxnLst/>
              <a:rect l="l" t="t" r="r" b="b"/>
              <a:pathLst>
                <a:path w="2559050" h="4064000">
                  <a:moveTo>
                    <a:pt x="0" y="256539"/>
                  </a:moveTo>
                  <a:lnTo>
                    <a:pt x="0" y="243839"/>
                  </a:lnTo>
                  <a:lnTo>
                    <a:pt x="1270" y="229869"/>
                  </a:lnTo>
                  <a:lnTo>
                    <a:pt x="7620" y="191769"/>
                  </a:lnTo>
                  <a:lnTo>
                    <a:pt x="20320" y="154939"/>
                  </a:lnTo>
                  <a:lnTo>
                    <a:pt x="38100" y="120649"/>
                  </a:lnTo>
                  <a:lnTo>
                    <a:pt x="45720" y="110489"/>
                  </a:lnTo>
                  <a:lnTo>
                    <a:pt x="53340" y="100329"/>
                  </a:lnTo>
                  <a:lnTo>
                    <a:pt x="78740" y="71119"/>
                  </a:lnTo>
                  <a:lnTo>
                    <a:pt x="99060" y="54609"/>
                  </a:lnTo>
                  <a:lnTo>
                    <a:pt x="109220" y="46989"/>
                  </a:lnTo>
                  <a:lnTo>
                    <a:pt x="119380" y="39369"/>
                  </a:lnTo>
                  <a:lnTo>
                    <a:pt x="130810" y="33019"/>
                  </a:lnTo>
                  <a:lnTo>
                    <a:pt x="142240" y="26669"/>
                  </a:lnTo>
                  <a:lnTo>
                    <a:pt x="177800" y="12699"/>
                  </a:lnTo>
                  <a:lnTo>
                    <a:pt x="203200" y="6349"/>
                  </a:lnTo>
                  <a:lnTo>
                    <a:pt x="215900" y="3809"/>
                  </a:lnTo>
                  <a:lnTo>
                    <a:pt x="228600" y="1269"/>
                  </a:lnTo>
                  <a:lnTo>
                    <a:pt x="242570" y="1269"/>
                  </a:lnTo>
                  <a:lnTo>
                    <a:pt x="255270" y="0"/>
                  </a:lnTo>
                  <a:lnTo>
                    <a:pt x="2302510" y="0"/>
                  </a:lnTo>
                  <a:lnTo>
                    <a:pt x="2316480" y="1269"/>
                  </a:lnTo>
                  <a:lnTo>
                    <a:pt x="2329180" y="1269"/>
                  </a:lnTo>
                  <a:lnTo>
                    <a:pt x="2343150" y="3809"/>
                  </a:lnTo>
                  <a:lnTo>
                    <a:pt x="2355850" y="6349"/>
                  </a:lnTo>
                  <a:lnTo>
                    <a:pt x="2369820" y="8889"/>
                  </a:lnTo>
                  <a:lnTo>
                    <a:pt x="2382520" y="12699"/>
                  </a:lnTo>
                  <a:lnTo>
                    <a:pt x="2393950" y="17779"/>
                  </a:lnTo>
                  <a:lnTo>
                    <a:pt x="2406650" y="22859"/>
                  </a:lnTo>
                  <a:lnTo>
                    <a:pt x="2442210" y="41909"/>
                  </a:lnTo>
                  <a:lnTo>
                    <a:pt x="2473960" y="66039"/>
                  </a:lnTo>
                  <a:lnTo>
                    <a:pt x="2501900" y="95249"/>
                  </a:lnTo>
                  <a:lnTo>
                    <a:pt x="2517140" y="116839"/>
                  </a:lnTo>
                  <a:lnTo>
                    <a:pt x="2524760" y="128269"/>
                  </a:lnTo>
                  <a:lnTo>
                    <a:pt x="2531110" y="139699"/>
                  </a:lnTo>
                  <a:lnTo>
                    <a:pt x="2536190" y="152399"/>
                  </a:lnTo>
                  <a:lnTo>
                    <a:pt x="2541270" y="163829"/>
                  </a:lnTo>
                  <a:lnTo>
                    <a:pt x="2546350" y="176529"/>
                  </a:lnTo>
                  <a:lnTo>
                    <a:pt x="2550160" y="189229"/>
                  </a:lnTo>
                  <a:lnTo>
                    <a:pt x="2552700" y="203199"/>
                  </a:lnTo>
                  <a:lnTo>
                    <a:pt x="2555240" y="215899"/>
                  </a:lnTo>
                  <a:lnTo>
                    <a:pt x="2557780" y="229869"/>
                  </a:lnTo>
                  <a:lnTo>
                    <a:pt x="2557780" y="242569"/>
                  </a:lnTo>
                  <a:lnTo>
                    <a:pt x="2559050" y="256539"/>
                  </a:lnTo>
                  <a:lnTo>
                    <a:pt x="2559050" y="3808729"/>
                  </a:lnTo>
                  <a:lnTo>
                    <a:pt x="2559050" y="3821429"/>
                  </a:lnTo>
                  <a:lnTo>
                    <a:pt x="2557780" y="3835400"/>
                  </a:lnTo>
                  <a:lnTo>
                    <a:pt x="2555240" y="3848100"/>
                  </a:lnTo>
                  <a:lnTo>
                    <a:pt x="2552700" y="3862069"/>
                  </a:lnTo>
                  <a:lnTo>
                    <a:pt x="2550160" y="3874769"/>
                  </a:lnTo>
                  <a:lnTo>
                    <a:pt x="2546350" y="3887469"/>
                  </a:lnTo>
                  <a:lnTo>
                    <a:pt x="2542540" y="3900169"/>
                  </a:lnTo>
                  <a:lnTo>
                    <a:pt x="2537460" y="3912869"/>
                  </a:lnTo>
                  <a:lnTo>
                    <a:pt x="2517140" y="3947160"/>
                  </a:lnTo>
                  <a:lnTo>
                    <a:pt x="2493010" y="3978910"/>
                  </a:lnTo>
                  <a:lnTo>
                    <a:pt x="2463800" y="4006850"/>
                  </a:lnTo>
                  <a:lnTo>
                    <a:pt x="2453640" y="4015740"/>
                  </a:lnTo>
                  <a:lnTo>
                    <a:pt x="2442210" y="4023360"/>
                  </a:lnTo>
                  <a:lnTo>
                    <a:pt x="2430780" y="4029710"/>
                  </a:lnTo>
                  <a:lnTo>
                    <a:pt x="2419350" y="4036060"/>
                  </a:lnTo>
                  <a:lnTo>
                    <a:pt x="2407920" y="4042410"/>
                  </a:lnTo>
                  <a:lnTo>
                    <a:pt x="2395220" y="4047490"/>
                  </a:lnTo>
                  <a:lnTo>
                    <a:pt x="2382520" y="4051300"/>
                  </a:lnTo>
                  <a:lnTo>
                    <a:pt x="2369820" y="4056379"/>
                  </a:lnTo>
                  <a:lnTo>
                    <a:pt x="2357120" y="4058919"/>
                  </a:lnTo>
                  <a:lnTo>
                    <a:pt x="2343150" y="4061460"/>
                  </a:lnTo>
                  <a:lnTo>
                    <a:pt x="2330450" y="4062729"/>
                  </a:lnTo>
                  <a:lnTo>
                    <a:pt x="2316480" y="4064000"/>
                  </a:lnTo>
                  <a:lnTo>
                    <a:pt x="2303780" y="4064000"/>
                  </a:lnTo>
                  <a:lnTo>
                    <a:pt x="255270" y="4064000"/>
                  </a:lnTo>
                  <a:lnTo>
                    <a:pt x="242570" y="4064000"/>
                  </a:lnTo>
                  <a:lnTo>
                    <a:pt x="228600" y="4062729"/>
                  </a:lnTo>
                  <a:lnTo>
                    <a:pt x="215900" y="4061460"/>
                  </a:lnTo>
                  <a:lnTo>
                    <a:pt x="201930" y="4058919"/>
                  </a:lnTo>
                  <a:lnTo>
                    <a:pt x="189230" y="4056379"/>
                  </a:lnTo>
                  <a:lnTo>
                    <a:pt x="176530" y="4051300"/>
                  </a:lnTo>
                  <a:lnTo>
                    <a:pt x="163830" y="4047490"/>
                  </a:lnTo>
                  <a:lnTo>
                    <a:pt x="151130" y="4042410"/>
                  </a:lnTo>
                  <a:lnTo>
                    <a:pt x="139700" y="4036060"/>
                  </a:lnTo>
                  <a:lnTo>
                    <a:pt x="128270" y="4029710"/>
                  </a:lnTo>
                  <a:lnTo>
                    <a:pt x="115570" y="4023360"/>
                  </a:lnTo>
                  <a:lnTo>
                    <a:pt x="105410" y="4015740"/>
                  </a:lnTo>
                  <a:lnTo>
                    <a:pt x="93980" y="4008119"/>
                  </a:lnTo>
                  <a:lnTo>
                    <a:pt x="83820" y="3999229"/>
                  </a:lnTo>
                  <a:lnTo>
                    <a:pt x="74930" y="3989069"/>
                  </a:lnTo>
                  <a:lnTo>
                    <a:pt x="64769" y="3980179"/>
                  </a:lnTo>
                  <a:lnTo>
                    <a:pt x="57150" y="3970019"/>
                  </a:lnTo>
                  <a:lnTo>
                    <a:pt x="48260" y="3958590"/>
                  </a:lnTo>
                  <a:lnTo>
                    <a:pt x="40640" y="3948429"/>
                  </a:lnTo>
                  <a:lnTo>
                    <a:pt x="34290" y="3937000"/>
                  </a:lnTo>
                  <a:lnTo>
                    <a:pt x="27940" y="3924300"/>
                  </a:lnTo>
                  <a:lnTo>
                    <a:pt x="21590" y="3912869"/>
                  </a:lnTo>
                  <a:lnTo>
                    <a:pt x="16510" y="3900169"/>
                  </a:lnTo>
                  <a:lnTo>
                    <a:pt x="12700" y="3887469"/>
                  </a:lnTo>
                  <a:lnTo>
                    <a:pt x="7620" y="3874769"/>
                  </a:lnTo>
                  <a:lnTo>
                    <a:pt x="5080" y="3862069"/>
                  </a:lnTo>
                  <a:lnTo>
                    <a:pt x="2540" y="3849369"/>
                  </a:lnTo>
                  <a:lnTo>
                    <a:pt x="1270" y="3835400"/>
                  </a:lnTo>
                  <a:lnTo>
                    <a:pt x="0" y="3822700"/>
                  </a:lnTo>
                  <a:lnTo>
                    <a:pt x="0" y="3808729"/>
                  </a:lnTo>
                  <a:lnTo>
                    <a:pt x="0" y="256539"/>
                  </a:lnTo>
                  <a:close/>
                </a:path>
              </a:pathLst>
            </a:custGeom>
            <a:ln w="25514">
              <a:solidFill>
                <a:srgbClr val="525252"/>
              </a:solidFill>
            </a:ln>
          </p:spPr>
          <p:txBody>
            <a:bodyPr wrap="square" lIns="0" tIns="0" rIns="0" bIns="0" rtlCol="0"/>
            <a:lstStyle/>
            <a:p>
              <a:endParaRPr/>
            </a:p>
          </p:txBody>
        </p:sp>
        <p:sp>
          <p:nvSpPr>
            <p:cNvPr id="10" name="object 10"/>
            <p:cNvSpPr txBox="1"/>
            <p:nvPr/>
          </p:nvSpPr>
          <p:spPr>
            <a:xfrm>
              <a:off x="2541307" y="3223288"/>
              <a:ext cx="1608455" cy="1051698"/>
            </a:xfrm>
            <a:prstGeom prst="rect">
              <a:avLst/>
            </a:prstGeom>
          </p:spPr>
          <p:txBody>
            <a:bodyPr vert="horz" wrap="square" lIns="0" tIns="53975" rIns="0" bIns="0" rtlCol="0">
              <a:spAutoFit/>
            </a:bodyPr>
            <a:lstStyle/>
            <a:p>
              <a:pPr marL="12700" marR="5080" indent="-635" algn="ctr">
                <a:lnSpc>
                  <a:spcPct val="90000"/>
                </a:lnSpc>
                <a:spcBef>
                  <a:spcPts val="425"/>
                </a:spcBef>
              </a:pPr>
              <a:r>
                <a:rPr sz="2400" spc="-10" dirty="0">
                  <a:solidFill>
                    <a:srgbClr val="FFFFFF"/>
                  </a:solidFill>
                  <a:latin typeface="+mj-lt"/>
                  <a:cs typeface="Arial"/>
                </a:rPr>
                <a:t>Powerful </a:t>
              </a:r>
              <a:r>
                <a:rPr sz="2400" dirty="0">
                  <a:solidFill>
                    <a:srgbClr val="FFFFFF"/>
                  </a:solidFill>
                  <a:latin typeface="+mj-lt"/>
                  <a:cs typeface="Arial"/>
                </a:rPr>
                <a:t>finger</a:t>
              </a:r>
              <a:r>
                <a:rPr sz="2400" spc="-15" dirty="0">
                  <a:solidFill>
                    <a:srgbClr val="FFFFFF"/>
                  </a:solidFill>
                  <a:latin typeface="+mj-lt"/>
                  <a:cs typeface="Arial"/>
                </a:rPr>
                <a:t> </a:t>
              </a:r>
              <a:r>
                <a:rPr sz="2400" spc="-20" dirty="0">
                  <a:solidFill>
                    <a:srgbClr val="FFFFFF"/>
                  </a:solidFill>
                  <a:latin typeface="+mj-lt"/>
                  <a:cs typeface="Arial"/>
                </a:rPr>
                <a:t>vein </a:t>
              </a:r>
              <a:r>
                <a:rPr sz="2400" spc="-10" dirty="0">
                  <a:solidFill>
                    <a:srgbClr val="FFFFFF"/>
                  </a:solidFill>
                  <a:latin typeface="+mj-lt"/>
                  <a:cs typeface="Arial"/>
                </a:rPr>
                <a:t>biometric</a:t>
              </a:r>
              <a:endParaRPr sz="2400" dirty="0">
                <a:latin typeface="+mj-lt"/>
                <a:cs typeface="Arial"/>
              </a:endParaRPr>
            </a:p>
          </p:txBody>
        </p:sp>
        <p:pic>
          <p:nvPicPr>
            <p:cNvPr id="12" name="object 12"/>
            <p:cNvPicPr/>
            <p:nvPr/>
          </p:nvPicPr>
          <p:blipFill>
            <a:blip r:embed="rId2" cstate="print"/>
            <a:stretch>
              <a:fillRect/>
            </a:stretch>
          </p:blipFill>
          <p:spPr>
            <a:xfrm>
              <a:off x="2702559" y="1616709"/>
              <a:ext cx="1352550" cy="1351279"/>
            </a:xfrm>
            <a:prstGeom prst="rect">
              <a:avLst/>
            </a:prstGeom>
          </p:spPr>
        </p:pic>
        <p:sp>
          <p:nvSpPr>
            <p:cNvPr id="13" name="object 13"/>
            <p:cNvSpPr/>
            <p:nvPr/>
          </p:nvSpPr>
          <p:spPr>
            <a:xfrm>
              <a:off x="2702559" y="1615439"/>
              <a:ext cx="1352550" cy="1353820"/>
            </a:xfrm>
            <a:custGeom>
              <a:avLst/>
              <a:gdLst/>
              <a:ahLst/>
              <a:cxnLst/>
              <a:rect l="l" t="t" r="r" b="b"/>
              <a:pathLst>
                <a:path w="1352550" h="1353820">
                  <a:moveTo>
                    <a:pt x="0" y="226060"/>
                  </a:moveTo>
                  <a:lnTo>
                    <a:pt x="0" y="213360"/>
                  </a:lnTo>
                  <a:lnTo>
                    <a:pt x="1270" y="201930"/>
                  </a:lnTo>
                  <a:lnTo>
                    <a:pt x="2540" y="190500"/>
                  </a:lnTo>
                  <a:lnTo>
                    <a:pt x="5080" y="179070"/>
                  </a:lnTo>
                  <a:lnTo>
                    <a:pt x="7620" y="167640"/>
                  </a:lnTo>
                  <a:lnTo>
                    <a:pt x="10160" y="156210"/>
                  </a:lnTo>
                  <a:lnTo>
                    <a:pt x="15240" y="144780"/>
                  </a:lnTo>
                  <a:lnTo>
                    <a:pt x="19050" y="133350"/>
                  </a:lnTo>
                  <a:lnTo>
                    <a:pt x="24130" y="123190"/>
                  </a:lnTo>
                  <a:lnTo>
                    <a:pt x="29209" y="113030"/>
                  </a:lnTo>
                  <a:lnTo>
                    <a:pt x="35560" y="102870"/>
                  </a:lnTo>
                  <a:lnTo>
                    <a:pt x="43180" y="92710"/>
                  </a:lnTo>
                  <a:lnTo>
                    <a:pt x="49530" y="83820"/>
                  </a:lnTo>
                  <a:lnTo>
                    <a:pt x="57150" y="74930"/>
                  </a:lnTo>
                  <a:lnTo>
                    <a:pt x="66040" y="66040"/>
                  </a:lnTo>
                  <a:lnTo>
                    <a:pt x="73660" y="58420"/>
                  </a:lnTo>
                  <a:lnTo>
                    <a:pt x="82550" y="50800"/>
                  </a:lnTo>
                  <a:lnTo>
                    <a:pt x="123189" y="24130"/>
                  </a:lnTo>
                  <a:lnTo>
                    <a:pt x="144780" y="15240"/>
                  </a:lnTo>
                  <a:lnTo>
                    <a:pt x="154940" y="11430"/>
                  </a:lnTo>
                  <a:lnTo>
                    <a:pt x="166370" y="7620"/>
                  </a:lnTo>
                  <a:lnTo>
                    <a:pt x="177800" y="5080"/>
                  </a:lnTo>
                  <a:lnTo>
                    <a:pt x="189230" y="2540"/>
                  </a:lnTo>
                  <a:lnTo>
                    <a:pt x="201930" y="1270"/>
                  </a:lnTo>
                  <a:lnTo>
                    <a:pt x="213360" y="0"/>
                  </a:lnTo>
                  <a:lnTo>
                    <a:pt x="224790" y="0"/>
                  </a:lnTo>
                  <a:lnTo>
                    <a:pt x="1126490" y="0"/>
                  </a:lnTo>
                  <a:lnTo>
                    <a:pt x="1139190" y="0"/>
                  </a:lnTo>
                  <a:lnTo>
                    <a:pt x="1150620" y="1270"/>
                  </a:lnTo>
                  <a:lnTo>
                    <a:pt x="1162050" y="2540"/>
                  </a:lnTo>
                  <a:lnTo>
                    <a:pt x="1173480" y="5080"/>
                  </a:lnTo>
                  <a:lnTo>
                    <a:pt x="1184910" y="7620"/>
                  </a:lnTo>
                  <a:lnTo>
                    <a:pt x="1196340" y="11430"/>
                  </a:lnTo>
                  <a:lnTo>
                    <a:pt x="1207770" y="15240"/>
                  </a:lnTo>
                  <a:lnTo>
                    <a:pt x="1219200" y="19050"/>
                  </a:lnTo>
                  <a:lnTo>
                    <a:pt x="1229360" y="24130"/>
                  </a:lnTo>
                  <a:lnTo>
                    <a:pt x="1239520" y="30480"/>
                  </a:lnTo>
                  <a:lnTo>
                    <a:pt x="1249680" y="36830"/>
                  </a:lnTo>
                  <a:lnTo>
                    <a:pt x="1259840" y="43180"/>
                  </a:lnTo>
                  <a:lnTo>
                    <a:pt x="1268730" y="50800"/>
                  </a:lnTo>
                  <a:lnTo>
                    <a:pt x="1277620" y="58420"/>
                  </a:lnTo>
                  <a:lnTo>
                    <a:pt x="1286510" y="66040"/>
                  </a:lnTo>
                  <a:lnTo>
                    <a:pt x="1294130" y="74930"/>
                  </a:lnTo>
                  <a:lnTo>
                    <a:pt x="1301750" y="83820"/>
                  </a:lnTo>
                  <a:lnTo>
                    <a:pt x="1309370" y="92710"/>
                  </a:lnTo>
                  <a:lnTo>
                    <a:pt x="1315720" y="102870"/>
                  </a:lnTo>
                  <a:lnTo>
                    <a:pt x="1322070" y="113030"/>
                  </a:lnTo>
                  <a:lnTo>
                    <a:pt x="1328420" y="123190"/>
                  </a:lnTo>
                  <a:lnTo>
                    <a:pt x="1333500" y="133350"/>
                  </a:lnTo>
                  <a:lnTo>
                    <a:pt x="1337310" y="144780"/>
                  </a:lnTo>
                  <a:lnTo>
                    <a:pt x="1341120" y="156210"/>
                  </a:lnTo>
                  <a:lnTo>
                    <a:pt x="1344930" y="167640"/>
                  </a:lnTo>
                  <a:lnTo>
                    <a:pt x="1347470" y="179070"/>
                  </a:lnTo>
                  <a:lnTo>
                    <a:pt x="1350010" y="190500"/>
                  </a:lnTo>
                  <a:lnTo>
                    <a:pt x="1351280" y="201930"/>
                  </a:lnTo>
                  <a:lnTo>
                    <a:pt x="1352550" y="213360"/>
                  </a:lnTo>
                  <a:lnTo>
                    <a:pt x="1352550" y="226060"/>
                  </a:lnTo>
                  <a:lnTo>
                    <a:pt x="1352550" y="1127760"/>
                  </a:lnTo>
                  <a:lnTo>
                    <a:pt x="1352550" y="1139190"/>
                  </a:lnTo>
                  <a:lnTo>
                    <a:pt x="1351280" y="1150620"/>
                  </a:lnTo>
                  <a:lnTo>
                    <a:pt x="1350010" y="1163320"/>
                  </a:lnTo>
                  <a:lnTo>
                    <a:pt x="1347470" y="1174750"/>
                  </a:lnTo>
                  <a:lnTo>
                    <a:pt x="1344930" y="1186180"/>
                  </a:lnTo>
                  <a:lnTo>
                    <a:pt x="1341120" y="1197610"/>
                  </a:lnTo>
                  <a:lnTo>
                    <a:pt x="1337310" y="1207770"/>
                  </a:lnTo>
                  <a:lnTo>
                    <a:pt x="1333500" y="1219200"/>
                  </a:lnTo>
                  <a:lnTo>
                    <a:pt x="1328420" y="1230630"/>
                  </a:lnTo>
                  <a:lnTo>
                    <a:pt x="1322070" y="1240790"/>
                  </a:lnTo>
                  <a:lnTo>
                    <a:pt x="1315720" y="1250950"/>
                  </a:lnTo>
                  <a:lnTo>
                    <a:pt x="1309370" y="1259840"/>
                  </a:lnTo>
                  <a:lnTo>
                    <a:pt x="1303020" y="1270000"/>
                  </a:lnTo>
                  <a:lnTo>
                    <a:pt x="1295400" y="1278890"/>
                  </a:lnTo>
                  <a:lnTo>
                    <a:pt x="1286510" y="1286510"/>
                  </a:lnTo>
                  <a:lnTo>
                    <a:pt x="1277620" y="1295400"/>
                  </a:lnTo>
                  <a:lnTo>
                    <a:pt x="1268730" y="1303020"/>
                  </a:lnTo>
                  <a:lnTo>
                    <a:pt x="1259840" y="1309370"/>
                  </a:lnTo>
                  <a:lnTo>
                    <a:pt x="1249680" y="1316990"/>
                  </a:lnTo>
                  <a:lnTo>
                    <a:pt x="1240790" y="1323340"/>
                  </a:lnTo>
                  <a:lnTo>
                    <a:pt x="1229360" y="1328420"/>
                  </a:lnTo>
                  <a:lnTo>
                    <a:pt x="1219200" y="1333500"/>
                  </a:lnTo>
                  <a:lnTo>
                    <a:pt x="1207770" y="1338580"/>
                  </a:lnTo>
                  <a:lnTo>
                    <a:pt x="1196340" y="1342390"/>
                  </a:lnTo>
                  <a:lnTo>
                    <a:pt x="1186180" y="1344930"/>
                  </a:lnTo>
                  <a:lnTo>
                    <a:pt x="1174750" y="1347470"/>
                  </a:lnTo>
                  <a:lnTo>
                    <a:pt x="1163320" y="1350010"/>
                  </a:lnTo>
                  <a:lnTo>
                    <a:pt x="1150620" y="1351280"/>
                  </a:lnTo>
                  <a:lnTo>
                    <a:pt x="1139190" y="1352550"/>
                  </a:lnTo>
                  <a:lnTo>
                    <a:pt x="1127760" y="1352550"/>
                  </a:lnTo>
                  <a:lnTo>
                    <a:pt x="224790" y="1353820"/>
                  </a:lnTo>
                  <a:lnTo>
                    <a:pt x="224790" y="1352550"/>
                  </a:lnTo>
                  <a:lnTo>
                    <a:pt x="213360" y="1352550"/>
                  </a:lnTo>
                  <a:lnTo>
                    <a:pt x="201930" y="1352550"/>
                  </a:lnTo>
                  <a:lnTo>
                    <a:pt x="189230" y="1350010"/>
                  </a:lnTo>
                  <a:lnTo>
                    <a:pt x="177800" y="1347470"/>
                  </a:lnTo>
                  <a:lnTo>
                    <a:pt x="166370" y="1344930"/>
                  </a:lnTo>
                  <a:lnTo>
                    <a:pt x="154940" y="1342390"/>
                  </a:lnTo>
                  <a:lnTo>
                    <a:pt x="144780" y="1338580"/>
                  </a:lnTo>
                  <a:lnTo>
                    <a:pt x="133350" y="1333500"/>
                  </a:lnTo>
                  <a:lnTo>
                    <a:pt x="123189" y="1328420"/>
                  </a:lnTo>
                  <a:lnTo>
                    <a:pt x="111760" y="1323340"/>
                  </a:lnTo>
                  <a:lnTo>
                    <a:pt x="73660" y="1295400"/>
                  </a:lnTo>
                  <a:lnTo>
                    <a:pt x="66040" y="1287780"/>
                  </a:lnTo>
                  <a:lnTo>
                    <a:pt x="57150" y="1278890"/>
                  </a:lnTo>
                  <a:lnTo>
                    <a:pt x="49530" y="1270000"/>
                  </a:lnTo>
                  <a:lnTo>
                    <a:pt x="43180" y="1259840"/>
                  </a:lnTo>
                  <a:lnTo>
                    <a:pt x="35560" y="1250950"/>
                  </a:lnTo>
                  <a:lnTo>
                    <a:pt x="29209" y="1240790"/>
                  </a:lnTo>
                  <a:lnTo>
                    <a:pt x="24130" y="1230630"/>
                  </a:lnTo>
                  <a:lnTo>
                    <a:pt x="19050" y="1219200"/>
                  </a:lnTo>
                  <a:lnTo>
                    <a:pt x="15240" y="1209040"/>
                  </a:lnTo>
                  <a:lnTo>
                    <a:pt x="10160" y="1197610"/>
                  </a:lnTo>
                  <a:lnTo>
                    <a:pt x="7620" y="1186180"/>
                  </a:lnTo>
                  <a:lnTo>
                    <a:pt x="5080" y="1174750"/>
                  </a:lnTo>
                  <a:lnTo>
                    <a:pt x="2540" y="1163320"/>
                  </a:lnTo>
                  <a:lnTo>
                    <a:pt x="1270" y="1151890"/>
                  </a:lnTo>
                  <a:lnTo>
                    <a:pt x="0" y="1140460"/>
                  </a:lnTo>
                  <a:lnTo>
                    <a:pt x="0" y="1127760"/>
                  </a:lnTo>
                  <a:lnTo>
                    <a:pt x="0" y="226060"/>
                  </a:lnTo>
                  <a:close/>
                </a:path>
              </a:pathLst>
            </a:custGeom>
            <a:ln w="25514">
              <a:solidFill>
                <a:srgbClr val="525252"/>
              </a:solidFill>
            </a:ln>
          </p:spPr>
          <p:txBody>
            <a:bodyPr wrap="square" lIns="0" tIns="0" rIns="0" bIns="0" rtlCol="0"/>
            <a:lstStyle/>
            <a:p>
              <a:endParaRPr/>
            </a:p>
          </p:txBody>
        </p:sp>
        <p:sp>
          <p:nvSpPr>
            <p:cNvPr id="14" name="object 14"/>
            <p:cNvSpPr/>
            <p:nvPr/>
          </p:nvSpPr>
          <p:spPr>
            <a:xfrm>
              <a:off x="2689796" y="1602688"/>
              <a:ext cx="1378585" cy="1379855"/>
            </a:xfrm>
            <a:custGeom>
              <a:avLst/>
              <a:gdLst/>
              <a:ahLst/>
              <a:cxnLst/>
              <a:rect l="l" t="t" r="r" b="b"/>
              <a:pathLst>
                <a:path w="1378585" h="1379855">
                  <a:moveTo>
                    <a:pt x="25514" y="12750"/>
                  </a:moveTo>
                  <a:lnTo>
                    <a:pt x="21780" y="3733"/>
                  </a:lnTo>
                  <a:lnTo>
                    <a:pt x="12763" y="0"/>
                  </a:lnTo>
                  <a:lnTo>
                    <a:pt x="3733" y="3733"/>
                  </a:lnTo>
                  <a:lnTo>
                    <a:pt x="0" y="12750"/>
                  </a:lnTo>
                  <a:lnTo>
                    <a:pt x="3733" y="21780"/>
                  </a:lnTo>
                  <a:lnTo>
                    <a:pt x="12763" y="25514"/>
                  </a:lnTo>
                  <a:lnTo>
                    <a:pt x="21780" y="21780"/>
                  </a:lnTo>
                  <a:lnTo>
                    <a:pt x="25514" y="12750"/>
                  </a:lnTo>
                  <a:close/>
                </a:path>
                <a:path w="1378585" h="1379855">
                  <a:moveTo>
                    <a:pt x="1378064" y="1366570"/>
                  </a:moveTo>
                  <a:lnTo>
                    <a:pt x="1374330" y="1357553"/>
                  </a:lnTo>
                  <a:lnTo>
                    <a:pt x="1365313" y="1353820"/>
                  </a:lnTo>
                  <a:lnTo>
                    <a:pt x="1356283" y="1357553"/>
                  </a:lnTo>
                  <a:lnTo>
                    <a:pt x="1352550" y="1366570"/>
                  </a:lnTo>
                  <a:lnTo>
                    <a:pt x="1356283" y="1375600"/>
                  </a:lnTo>
                  <a:lnTo>
                    <a:pt x="1365313" y="1379334"/>
                  </a:lnTo>
                  <a:lnTo>
                    <a:pt x="1374330" y="1375600"/>
                  </a:lnTo>
                  <a:lnTo>
                    <a:pt x="1378064" y="1366570"/>
                  </a:lnTo>
                  <a:close/>
                </a:path>
              </a:pathLst>
            </a:custGeom>
            <a:solidFill>
              <a:srgbClr val="525252"/>
            </a:solidFill>
          </p:spPr>
          <p:txBody>
            <a:bodyPr wrap="square" lIns="0" tIns="0" rIns="0" bIns="0" rtlCol="0"/>
            <a:lstStyle/>
            <a:p>
              <a:endParaRPr/>
            </a:p>
          </p:txBody>
        </p:sp>
        <p:sp>
          <p:nvSpPr>
            <p:cNvPr id="15" name="object 15"/>
            <p:cNvSpPr/>
            <p:nvPr/>
          </p:nvSpPr>
          <p:spPr>
            <a:xfrm>
              <a:off x="4730750" y="1371599"/>
              <a:ext cx="2559050" cy="4064000"/>
            </a:xfrm>
            <a:custGeom>
              <a:avLst/>
              <a:gdLst/>
              <a:ahLst/>
              <a:cxnLst/>
              <a:rect l="l" t="t" r="r" b="b"/>
              <a:pathLst>
                <a:path w="2559050" h="4064000">
                  <a:moveTo>
                    <a:pt x="2330450" y="1269"/>
                  </a:moveTo>
                  <a:lnTo>
                    <a:pt x="229870" y="1269"/>
                  </a:lnTo>
                  <a:lnTo>
                    <a:pt x="215900" y="3809"/>
                  </a:lnTo>
                  <a:lnTo>
                    <a:pt x="203200" y="6349"/>
                  </a:lnTo>
                  <a:lnTo>
                    <a:pt x="191770" y="8889"/>
                  </a:lnTo>
                  <a:lnTo>
                    <a:pt x="166370" y="16509"/>
                  </a:lnTo>
                  <a:lnTo>
                    <a:pt x="154940" y="21589"/>
                  </a:lnTo>
                  <a:lnTo>
                    <a:pt x="142240" y="26669"/>
                  </a:lnTo>
                  <a:lnTo>
                    <a:pt x="88900" y="62229"/>
                  </a:lnTo>
                  <a:lnTo>
                    <a:pt x="60960" y="90169"/>
                  </a:lnTo>
                  <a:lnTo>
                    <a:pt x="25400" y="143509"/>
                  </a:lnTo>
                  <a:lnTo>
                    <a:pt x="11430" y="179069"/>
                  </a:lnTo>
                  <a:lnTo>
                    <a:pt x="2540" y="217169"/>
                  </a:lnTo>
                  <a:lnTo>
                    <a:pt x="0" y="3822700"/>
                  </a:lnTo>
                  <a:lnTo>
                    <a:pt x="1270" y="3835400"/>
                  </a:lnTo>
                  <a:lnTo>
                    <a:pt x="2424" y="3848100"/>
                  </a:lnTo>
                  <a:lnTo>
                    <a:pt x="16510" y="3900169"/>
                  </a:lnTo>
                  <a:lnTo>
                    <a:pt x="27940" y="3924300"/>
                  </a:lnTo>
                  <a:lnTo>
                    <a:pt x="34290" y="3937000"/>
                  </a:lnTo>
                  <a:lnTo>
                    <a:pt x="57150" y="3970019"/>
                  </a:lnTo>
                  <a:lnTo>
                    <a:pt x="85090" y="3999229"/>
                  </a:lnTo>
                  <a:lnTo>
                    <a:pt x="116839" y="4023360"/>
                  </a:lnTo>
                  <a:lnTo>
                    <a:pt x="151130" y="4042410"/>
                  </a:lnTo>
                  <a:lnTo>
                    <a:pt x="176530" y="4051300"/>
                  </a:lnTo>
                  <a:lnTo>
                    <a:pt x="189230" y="4056379"/>
                  </a:lnTo>
                  <a:lnTo>
                    <a:pt x="201930" y="4058919"/>
                  </a:lnTo>
                  <a:lnTo>
                    <a:pt x="215900" y="4061460"/>
                  </a:lnTo>
                  <a:lnTo>
                    <a:pt x="242570" y="4064000"/>
                  </a:lnTo>
                  <a:lnTo>
                    <a:pt x="2316480" y="4064000"/>
                  </a:lnTo>
                  <a:lnTo>
                    <a:pt x="2343150" y="4061460"/>
                  </a:lnTo>
                  <a:lnTo>
                    <a:pt x="2357120" y="4058919"/>
                  </a:lnTo>
                  <a:lnTo>
                    <a:pt x="2369820" y="4056379"/>
                  </a:lnTo>
                  <a:lnTo>
                    <a:pt x="2382520" y="4051300"/>
                  </a:lnTo>
                  <a:lnTo>
                    <a:pt x="2395220" y="4047490"/>
                  </a:lnTo>
                  <a:lnTo>
                    <a:pt x="2407920" y="4042410"/>
                  </a:lnTo>
                  <a:lnTo>
                    <a:pt x="2419350" y="4036060"/>
                  </a:lnTo>
                  <a:lnTo>
                    <a:pt x="2432050" y="4029710"/>
                  </a:lnTo>
                  <a:lnTo>
                    <a:pt x="2465070" y="4006850"/>
                  </a:lnTo>
                  <a:lnTo>
                    <a:pt x="2494280" y="3978910"/>
                  </a:lnTo>
                  <a:lnTo>
                    <a:pt x="2501900" y="3968750"/>
                  </a:lnTo>
                  <a:lnTo>
                    <a:pt x="2510790" y="3958590"/>
                  </a:lnTo>
                  <a:lnTo>
                    <a:pt x="2537460" y="3912869"/>
                  </a:lnTo>
                  <a:lnTo>
                    <a:pt x="2553970" y="3862069"/>
                  </a:lnTo>
                  <a:lnTo>
                    <a:pt x="2558934" y="3822700"/>
                  </a:lnTo>
                  <a:lnTo>
                    <a:pt x="2559050" y="242569"/>
                  </a:lnTo>
                  <a:lnTo>
                    <a:pt x="2557780" y="229869"/>
                  </a:lnTo>
                  <a:lnTo>
                    <a:pt x="2555240" y="215899"/>
                  </a:lnTo>
                  <a:lnTo>
                    <a:pt x="2552700" y="203199"/>
                  </a:lnTo>
                  <a:lnTo>
                    <a:pt x="2550160" y="189229"/>
                  </a:lnTo>
                  <a:lnTo>
                    <a:pt x="2542540" y="163829"/>
                  </a:lnTo>
                  <a:lnTo>
                    <a:pt x="2536190" y="152399"/>
                  </a:lnTo>
                  <a:lnTo>
                    <a:pt x="2531110" y="139699"/>
                  </a:lnTo>
                  <a:lnTo>
                    <a:pt x="2509520" y="105409"/>
                  </a:lnTo>
                  <a:lnTo>
                    <a:pt x="2484120" y="74929"/>
                  </a:lnTo>
                  <a:lnTo>
                    <a:pt x="2453640" y="49529"/>
                  </a:lnTo>
                  <a:lnTo>
                    <a:pt x="2419350" y="27939"/>
                  </a:lnTo>
                  <a:lnTo>
                    <a:pt x="2382520" y="12699"/>
                  </a:lnTo>
                  <a:lnTo>
                    <a:pt x="2355850" y="6349"/>
                  </a:lnTo>
                  <a:lnTo>
                    <a:pt x="2330450" y="1269"/>
                  </a:lnTo>
                  <a:close/>
                </a:path>
                <a:path w="2559050" h="4064000">
                  <a:moveTo>
                    <a:pt x="2303780" y="0"/>
                  </a:moveTo>
                  <a:lnTo>
                    <a:pt x="255270" y="0"/>
                  </a:lnTo>
                  <a:lnTo>
                    <a:pt x="242570" y="1269"/>
                  </a:lnTo>
                  <a:lnTo>
                    <a:pt x="2316480" y="1269"/>
                  </a:lnTo>
                  <a:lnTo>
                    <a:pt x="2303780" y="0"/>
                  </a:lnTo>
                  <a:close/>
                </a:path>
              </a:pathLst>
            </a:custGeom>
            <a:solidFill>
              <a:srgbClr val="006666"/>
            </a:solidFill>
          </p:spPr>
          <p:txBody>
            <a:bodyPr wrap="square" lIns="0" tIns="0" rIns="0" bIns="0" rtlCol="0"/>
            <a:lstStyle/>
            <a:p>
              <a:endParaRPr/>
            </a:p>
          </p:txBody>
        </p:sp>
        <p:sp>
          <p:nvSpPr>
            <p:cNvPr id="16" name="object 16"/>
            <p:cNvSpPr/>
            <p:nvPr/>
          </p:nvSpPr>
          <p:spPr>
            <a:xfrm>
              <a:off x="4730750" y="1371599"/>
              <a:ext cx="2559050" cy="4064000"/>
            </a:xfrm>
            <a:custGeom>
              <a:avLst/>
              <a:gdLst/>
              <a:ahLst/>
              <a:cxnLst/>
              <a:rect l="l" t="t" r="r" b="b"/>
              <a:pathLst>
                <a:path w="2559050" h="4064000">
                  <a:moveTo>
                    <a:pt x="0" y="256539"/>
                  </a:moveTo>
                  <a:lnTo>
                    <a:pt x="0" y="243839"/>
                  </a:lnTo>
                  <a:lnTo>
                    <a:pt x="1270" y="229869"/>
                  </a:lnTo>
                  <a:lnTo>
                    <a:pt x="7620" y="191769"/>
                  </a:lnTo>
                  <a:lnTo>
                    <a:pt x="20320" y="154939"/>
                  </a:lnTo>
                  <a:lnTo>
                    <a:pt x="38100" y="120649"/>
                  </a:lnTo>
                  <a:lnTo>
                    <a:pt x="45720" y="110489"/>
                  </a:lnTo>
                  <a:lnTo>
                    <a:pt x="53340" y="100329"/>
                  </a:lnTo>
                  <a:lnTo>
                    <a:pt x="78740" y="71119"/>
                  </a:lnTo>
                  <a:lnTo>
                    <a:pt x="99060" y="54609"/>
                  </a:lnTo>
                  <a:lnTo>
                    <a:pt x="109220" y="46989"/>
                  </a:lnTo>
                  <a:lnTo>
                    <a:pt x="119380" y="39369"/>
                  </a:lnTo>
                  <a:lnTo>
                    <a:pt x="130810" y="33019"/>
                  </a:lnTo>
                  <a:lnTo>
                    <a:pt x="142240" y="26669"/>
                  </a:lnTo>
                  <a:lnTo>
                    <a:pt x="154940" y="21589"/>
                  </a:lnTo>
                  <a:lnTo>
                    <a:pt x="166370" y="16509"/>
                  </a:lnTo>
                  <a:lnTo>
                    <a:pt x="179070" y="12699"/>
                  </a:lnTo>
                  <a:lnTo>
                    <a:pt x="191770" y="8889"/>
                  </a:lnTo>
                  <a:lnTo>
                    <a:pt x="203200" y="6349"/>
                  </a:lnTo>
                  <a:lnTo>
                    <a:pt x="215900" y="3809"/>
                  </a:lnTo>
                  <a:lnTo>
                    <a:pt x="229870" y="1269"/>
                  </a:lnTo>
                  <a:lnTo>
                    <a:pt x="242570" y="1269"/>
                  </a:lnTo>
                  <a:lnTo>
                    <a:pt x="255270" y="0"/>
                  </a:lnTo>
                  <a:lnTo>
                    <a:pt x="2303780" y="0"/>
                  </a:lnTo>
                  <a:lnTo>
                    <a:pt x="2316480" y="1269"/>
                  </a:lnTo>
                  <a:lnTo>
                    <a:pt x="2330450" y="1269"/>
                  </a:lnTo>
                  <a:lnTo>
                    <a:pt x="2343150" y="3809"/>
                  </a:lnTo>
                  <a:lnTo>
                    <a:pt x="2355850" y="6349"/>
                  </a:lnTo>
                  <a:lnTo>
                    <a:pt x="2369820" y="8889"/>
                  </a:lnTo>
                  <a:lnTo>
                    <a:pt x="2382520" y="12699"/>
                  </a:lnTo>
                  <a:lnTo>
                    <a:pt x="2419350" y="27939"/>
                  </a:lnTo>
                  <a:lnTo>
                    <a:pt x="2453640" y="49529"/>
                  </a:lnTo>
                  <a:lnTo>
                    <a:pt x="2484120" y="74929"/>
                  </a:lnTo>
                  <a:lnTo>
                    <a:pt x="2509520" y="105409"/>
                  </a:lnTo>
                  <a:lnTo>
                    <a:pt x="2517140" y="116839"/>
                  </a:lnTo>
                  <a:lnTo>
                    <a:pt x="2524760" y="128269"/>
                  </a:lnTo>
                  <a:lnTo>
                    <a:pt x="2531110" y="139699"/>
                  </a:lnTo>
                  <a:lnTo>
                    <a:pt x="2536190" y="152399"/>
                  </a:lnTo>
                  <a:lnTo>
                    <a:pt x="2542540" y="163829"/>
                  </a:lnTo>
                  <a:lnTo>
                    <a:pt x="2546350" y="176529"/>
                  </a:lnTo>
                  <a:lnTo>
                    <a:pt x="2550160" y="189229"/>
                  </a:lnTo>
                  <a:lnTo>
                    <a:pt x="2552700" y="203199"/>
                  </a:lnTo>
                  <a:lnTo>
                    <a:pt x="2555240" y="215899"/>
                  </a:lnTo>
                  <a:lnTo>
                    <a:pt x="2557780" y="229869"/>
                  </a:lnTo>
                  <a:lnTo>
                    <a:pt x="2559050" y="242569"/>
                  </a:lnTo>
                  <a:lnTo>
                    <a:pt x="2559050" y="256539"/>
                  </a:lnTo>
                  <a:lnTo>
                    <a:pt x="2559050" y="3808729"/>
                  </a:lnTo>
                  <a:lnTo>
                    <a:pt x="2559050" y="3821429"/>
                  </a:lnTo>
                  <a:lnTo>
                    <a:pt x="2557780" y="3835400"/>
                  </a:lnTo>
                  <a:lnTo>
                    <a:pt x="2556510" y="3848100"/>
                  </a:lnTo>
                  <a:lnTo>
                    <a:pt x="2553970" y="3862069"/>
                  </a:lnTo>
                  <a:lnTo>
                    <a:pt x="2550160" y="3874769"/>
                  </a:lnTo>
                  <a:lnTo>
                    <a:pt x="2546350" y="3887469"/>
                  </a:lnTo>
                  <a:lnTo>
                    <a:pt x="2542540" y="3900169"/>
                  </a:lnTo>
                  <a:lnTo>
                    <a:pt x="2537460" y="3912869"/>
                  </a:lnTo>
                  <a:lnTo>
                    <a:pt x="2531110" y="3924300"/>
                  </a:lnTo>
                  <a:lnTo>
                    <a:pt x="2524760" y="3935729"/>
                  </a:lnTo>
                  <a:lnTo>
                    <a:pt x="2518410" y="3947160"/>
                  </a:lnTo>
                  <a:lnTo>
                    <a:pt x="2510790" y="3958590"/>
                  </a:lnTo>
                  <a:lnTo>
                    <a:pt x="2501900" y="3968750"/>
                  </a:lnTo>
                  <a:lnTo>
                    <a:pt x="2494280" y="3978910"/>
                  </a:lnTo>
                  <a:lnTo>
                    <a:pt x="2484120" y="3989069"/>
                  </a:lnTo>
                  <a:lnTo>
                    <a:pt x="2475230" y="3997960"/>
                  </a:lnTo>
                  <a:lnTo>
                    <a:pt x="2465070" y="4006850"/>
                  </a:lnTo>
                  <a:lnTo>
                    <a:pt x="2453640" y="4015740"/>
                  </a:lnTo>
                  <a:lnTo>
                    <a:pt x="2443480" y="4023360"/>
                  </a:lnTo>
                  <a:lnTo>
                    <a:pt x="2432050" y="4029710"/>
                  </a:lnTo>
                  <a:lnTo>
                    <a:pt x="2419350" y="4036060"/>
                  </a:lnTo>
                  <a:lnTo>
                    <a:pt x="2407920" y="4042410"/>
                  </a:lnTo>
                  <a:lnTo>
                    <a:pt x="2395220" y="4047490"/>
                  </a:lnTo>
                  <a:lnTo>
                    <a:pt x="2382520" y="4051300"/>
                  </a:lnTo>
                  <a:lnTo>
                    <a:pt x="2369820" y="4056379"/>
                  </a:lnTo>
                  <a:lnTo>
                    <a:pt x="2357120" y="4058919"/>
                  </a:lnTo>
                  <a:lnTo>
                    <a:pt x="2343150" y="4061460"/>
                  </a:lnTo>
                  <a:lnTo>
                    <a:pt x="2330450" y="4062729"/>
                  </a:lnTo>
                  <a:lnTo>
                    <a:pt x="2316480" y="4064000"/>
                  </a:lnTo>
                  <a:lnTo>
                    <a:pt x="2303780" y="4064000"/>
                  </a:lnTo>
                  <a:lnTo>
                    <a:pt x="255270" y="4064000"/>
                  </a:lnTo>
                  <a:lnTo>
                    <a:pt x="242570" y="4064000"/>
                  </a:lnTo>
                  <a:lnTo>
                    <a:pt x="228600" y="4062729"/>
                  </a:lnTo>
                  <a:lnTo>
                    <a:pt x="215900" y="4061460"/>
                  </a:lnTo>
                  <a:lnTo>
                    <a:pt x="201930" y="4058919"/>
                  </a:lnTo>
                  <a:lnTo>
                    <a:pt x="189230" y="4056379"/>
                  </a:lnTo>
                  <a:lnTo>
                    <a:pt x="176530" y="4051300"/>
                  </a:lnTo>
                  <a:lnTo>
                    <a:pt x="163830" y="4047490"/>
                  </a:lnTo>
                  <a:lnTo>
                    <a:pt x="151130" y="4042410"/>
                  </a:lnTo>
                  <a:lnTo>
                    <a:pt x="139700" y="4036060"/>
                  </a:lnTo>
                  <a:lnTo>
                    <a:pt x="128270" y="4029710"/>
                  </a:lnTo>
                  <a:lnTo>
                    <a:pt x="95250" y="4008119"/>
                  </a:lnTo>
                  <a:lnTo>
                    <a:pt x="74930" y="3989069"/>
                  </a:lnTo>
                  <a:lnTo>
                    <a:pt x="66040" y="3980179"/>
                  </a:lnTo>
                  <a:lnTo>
                    <a:pt x="40640" y="3948429"/>
                  </a:lnTo>
                  <a:lnTo>
                    <a:pt x="27940" y="3924300"/>
                  </a:lnTo>
                  <a:lnTo>
                    <a:pt x="21590" y="3912869"/>
                  </a:lnTo>
                  <a:lnTo>
                    <a:pt x="16510" y="3900169"/>
                  </a:lnTo>
                  <a:lnTo>
                    <a:pt x="12700" y="3887469"/>
                  </a:lnTo>
                  <a:lnTo>
                    <a:pt x="8890" y="3874769"/>
                  </a:lnTo>
                  <a:lnTo>
                    <a:pt x="5080" y="3862069"/>
                  </a:lnTo>
                  <a:lnTo>
                    <a:pt x="2540" y="3849369"/>
                  </a:lnTo>
                  <a:lnTo>
                    <a:pt x="1270" y="3835400"/>
                  </a:lnTo>
                  <a:lnTo>
                    <a:pt x="0" y="3822700"/>
                  </a:lnTo>
                  <a:lnTo>
                    <a:pt x="0" y="3808729"/>
                  </a:lnTo>
                  <a:lnTo>
                    <a:pt x="0" y="256539"/>
                  </a:lnTo>
                  <a:close/>
                </a:path>
              </a:pathLst>
            </a:custGeom>
            <a:ln w="25514">
              <a:solidFill>
                <a:srgbClr val="525252"/>
              </a:solidFill>
            </a:ln>
          </p:spPr>
          <p:txBody>
            <a:bodyPr wrap="square" lIns="0" tIns="0" rIns="0" bIns="0" rtlCol="0"/>
            <a:lstStyle/>
            <a:p>
              <a:endParaRPr/>
            </a:p>
          </p:txBody>
        </p:sp>
        <p:sp>
          <p:nvSpPr>
            <p:cNvPr id="18" name="object 18"/>
            <p:cNvSpPr txBox="1"/>
            <p:nvPr/>
          </p:nvSpPr>
          <p:spPr>
            <a:xfrm>
              <a:off x="4929505" y="3223288"/>
              <a:ext cx="2161540" cy="1177925"/>
            </a:xfrm>
            <a:prstGeom prst="rect">
              <a:avLst/>
            </a:prstGeom>
          </p:spPr>
          <p:txBody>
            <a:bodyPr vert="horz" wrap="square" lIns="0" tIns="12700" rIns="0" bIns="0" rtlCol="0">
              <a:spAutoFit/>
            </a:bodyPr>
            <a:lstStyle/>
            <a:p>
              <a:pPr algn="ctr">
                <a:lnSpc>
                  <a:spcPts val="3080"/>
                </a:lnSpc>
                <a:spcBef>
                  <a:spcPts val="100"/>
                </a:spcBef>
              </a:pPr>
              <a:r>
                <a:rPr sz="2400" spc="-25" dirty="0">
                  <a:solidFill>
                    <a:srgbClr val="FFFFFF"/>
                  </a:solidFill>
                  <a:latin typeface="+mj-lt"/>
                  <a:cs typeface="Arial"/>
                </a:rPr>
                <a:t>PKI</a:t>
              </a:r>
              <a:endParaRPr sz="2400" dirty="0">
                <a:latin typeface="+mj-lt"/>
                <a:cs typeface="Arial"/>
              </a:endParaRPr>
            </a:p>
            <a:p>
              <a:pPr marL="12700" marR="5080" algn="ctr">
                <a:lnSpc>
                  <a:spcPts val="2920"/>
                </a:lnSpc>
                <a:spcBef>
                  <a:spcPts val="200"/>
                </a:spcBef>
              </a:pPr>
              <a:r>
                <a:rPr lang="en-US" sz="2400" dirty="0">
                  <a:solidFill>
                    <a:srgbClr val="FFFFFF"/>
                  </a:solidFill>
                  <a:latin typeface="+mj-lt"/>
                  <a:cs typeface="Arial"/>
                </a:rPr>
                <a:t>cryptographic</a:t>
              </a:r>
              <a:r>
                <a:rPr sz="2400" spc="-50" dirty="0">
                  <a:solidFill>
                    <a:srgbClr val="FFFFFF"/>
                  </a:solidFill>
                  <a:latin typeface="+mj-lt"/>
                  <a:cs typeface="Arial"/>
                </a:rPr>
                <a:t> </a:t>
              </a:r>
              <a:r>
                <a:rPr sz="2400" spc="-10" dirty="0">
                  <a:solidFill>
                    <a:srgbClr val="FFFFFF"/>
                  </a:solidFill>
                  <a:latin typeface="+mj-lt"/>
                  <a:cs typeface="Arial"/>
                </a:rPr>
                <a:t>infrastructure</a:t>
              </a:r>
              <a:endParaRPr sz="2400" dirty="0">
                <a:latin typeface="+mj-lt"/>
                <a:cs typeface="Arial"/>
              </a:endParaRPr>
            </a:p>
          </p:txBody>
        </p:sp>
        <p:pic>
          <p:nvPicPr>
            <p:cNvPr id="20" name="object 20"/>
            <p:cNvPicPr/>
            <p:nvPr/>
          </p:nvPicPr>
          <p:blipFill>
            <a:blip r:embed="rId3" cstate="print"/>
            <a:stretch>
              <a:fillRect/>
            </a:stretch>
          </p:blipFill>
          <p:spPr>
            <a:xfrm>
              <a:off x="5339079" y="1616709"/>
              <a:ext cx="1353820" cy="1351279"/>
            </a:xfrm>
            <a:prstGeom prst="rect">
              <a:avLst/>
            </a:prstGeom>
            <a:solidFill>
              <a:srgbClr val="006666"/>
            </a:solidFill>
          </p:spPr>
        </p:pic>
        <p:sp>
          <p:nvSpPr>
            <p:cNvPr id="22" name="object 22"/>
            <p:cNvSpPr/>
            <p:nvPr/>
          </p:nvSpPr>
          <p:spPr>
            <a:xfrm>
              <a:off x="5326316" y="1602688"/>
              <a:ext cx="1378585" cy="1379855"/>
            </a:xfrm>
            <a:custGeom>
              <a:avLst/>
              <a:gdLst/>
              <a:ahLst/>
              <a:cxnLst/>
              <a:rect l="l" t="t" r="r" b="b"/>
              <a:pathLst>
                <a:path w="1378584" h="1379855">
                  <a:moveTo>
                    <a:pt x="25514" y="12750"/>
                  </a:moveTo>
                  <a:lnTo>
                    <a:pt x="21780" y="3733"/>
                  </a:lnTo>
                  <a:lnTo>
                    <a:pt x="12763" y="0"/>
                  </a:lnTo>
                  <a:lnTo>
                    <a:pt x="3733" y="3733"/>
                  </a:lnTo>
                  <a:lnTo>
                    <a:pt x="0" y="12750"/>
                  </a:lnTo>
                  <a:lnTo>
                    <a:pt x="3733" y="21780"/>
                  </a:lnTo>
                  <a:lnTo>
                    <a:pt x="12763" y="25514"/>
                  </a:lnTo>
                  <a:lnTo>
                    <a:pt x="21780" y="21780"/>
                  </a:lnTo>
                  <a:lnTo>
                    <a:pt x="25514" y="12750"/>
                  </a:lnTo>
                  <a:close/>
                </a:path>
                <a:path w="1378584" h="1379855">
                  <a:moveTo>
                    <a:pt x="1378064" y="1366570"/>
                  </a:moveTo>
                  <a:lnTo>
                    <a:pt x="1374330" y="1357553"/>
                  </a:lnTo>
                  <a:lnTo>
                    <a:pt x="1365313" y="1353820"/>
                  </a:lnTo>
                  <a:lnTo>
                    <a:pt x="1356283" y="1357553"/>
                  </a:lnTo>
                  <a:lnTo>
                    <a:pt x="1352550" y="1366570"/>
                  </a:lnTo>
                  <a:lnTo>
                    <a:pt x="1356283" y="1375600"/>
                  </a:lnTo>
                  <a:lnTo>
                    <a:pt x="1365313" y="1379334"/>
                  </a:lnTo>
                  <a:lnTo>
                    <a:pt x="1374330" y="1375600"/>
                  </a:lnTo>
                  <a:lnTo>
                    <a:pt x="1378064" y="1366570"/>
                  </a:lnTo>
                  <a:close/>
                </a:path>
              </a:pathLst>
            </a:custGeom>
            <a:solidFill>
              <a:srgbClr val="006666"/>
            </a:solidFill>
          </p:spPr>
          <p:txBody>
            <a:bodyPr wrap="square" lIns="0" tIns="0" rIns="0" bIns="0" rtlCol="0"/>
            <a:lstStyle/>
            <a:p>
              <a:endParaRPr/>
            </a:p>
          </p:txBody>
        </p:sp>
        <p:sp>
          <p:nvSpPr>
            <p:cNvPr id="23" name="object 23"/>
            <p:cNvSpPr/>
            <p:nvPr/>
          </p:nvSpPr>
          <p:spPr>
            <a:xfrm>
              <a:off x="7372350" y="1371599"/>
              <a:ext cx="2559050" cy="4064000"/>
            </a:xfrm>
            <a:custGeom>
              <a:avLst/>
              <a:gdLst/>
              <a:ahLst/>
              <a:cxnLst/>
              <a:rect l="l" t="t" r="r" b="b"/>
              <a:pathLst>
                <a:path w="2559050" h="4064000">
                  <a:moveTo>
                    <a:pt x="2329180" y="1269"/>
                  </a:moveTo>
                  <a:lnTo>
                    <a:pt x="228600" y="1269"/>
                  </a:lnTo>
                  <a:lnTo>
                    <a:pt x="190500" y="8889"/>
                  </a:lnTo>
                  <a:lnTo>
                    <a:pt x="153670" y="21589"/>
                  </a:lnTo>
                  <a:lnTo>
                    <a:pt x="119380" y="39369"/>
                  </a:lnTo>
                  <a:lnTo>
                    <a:pt x="109220" y="46989"/>
                  </a:lnTo>
                  <a:lnTo>
                    <a:pt x="97790" y="54609"/>
                  </a:lnTo>
                  <a:lnTo>
                    <a:pt x="52069" y="100329"/>
                  </a:lnTo>
                  <a:lnTo>
                    <a:pt x="45720" y="110489"/>
                  </a:lnTo>
                  <a:lnTo>
                    <a:pt x="38100" y="120649"/>
                  </a:lnTo>
                  <a:lnTo>
                    <a:pt x="20320" y="154939"/>
                  </a:lnTo>
                  <a:lnTo>
                    <a:pt x="3810" y="204469"/>
                  </a:lnTo>
                  <a:lnTo>
                    <a:pt x="115" y="242569"/>
                  </a:lnTo>
                  <a:lnTo>
                    <a:pt x="0" y="3822700"/>
                  </a:lnTo>
                  <a:lnTo>
                    <a:pt x="1270" y="3835400"/>
                  </a:lnTo>
                  <a:lnTo>
                    <a:pt x="2424" y="3848100"/>
                  </a:lnTo>
                  <a:lnTo>
                    <a:pt x="11430" y="3887469"/>
                  </a:lnTo>
                  <a:lnTo>
                    <a:pt x="27940" y="3924300"/>
                  </a:lnTo>
                  <a:lnTo>
                    <a:pt x="34290" y="3937000"/>
                  </a:lnTo>
                  <a:lnTo>
                    <a:pt x="40640" y="3948429"/>
                  </a:lnTo>
                  <a:lnTo>
                    <a:pt x="48260" y="3958590"/>
                  </a:lnTo>
                  <a:lnTo>
                    <a:pt x="57150" y="3970019"/>
                  </a:lnTo>
                  <a:lnTo>
                    <a:pt x="64769" y="3980179"/>
                  </a:lnTo>
                  <a:lnTo>
                    <a:pt x="74930" y="3989069"/>
                  </a:lnTo>
                  <a:lnTo>
                    <a:pt x="83820" y="3999229"/>
                  </a:lnTo>
                  <a:lnTo>
                    <a:pt x="93980" y="4008119"/>
                  </a:lnTo>
                  <a:lnTo>
                    <a:pt x="105410" y="4015740"/>
                  </a:lnTo>
                  <a:lnTo>
                    <a:pt x="115570" y="4023360"/>
                  </a:lnTo>
                  <a:lnTo>
                    <a:pt x="138430" y="4036060"/>
                  </a:lnTo>
                  <a:lnTo>
                    <a:pt x="151130" y="4042410"/>
                  </a:lnTo>
                  <a:lnTo>
                    <a:pt x="163830" y="4047490"/>
                  </a:lnTo>
                  <a:lnTo>
                    <a:pt x="176530" y="4051300"/>
                  </a:lnTo>
                  <a:lnTo>
                    <a:pt x="189230" y="4056379"/>
                  </a:lnTo>
                  <a:lnTo>
                    <a:pt x="201930" y="4058919"/>
                  </a:lnTo>
                  <a:lnTo>
                    <a:pt x="215900" y="4061460"/>
                  </a:lnTo>
                  <a:lnTo>
                    <a:pt x="242570" y="4064000"/>
                  </a:lnTo>
                  <a:lnTo>
                    <a:pt x="2316480" y="4064000"/>
                  </a:lnTo>
                  <a:lnTo>
                    <a:pt x="2343150" y="4061460"/>
                  </a:lnTo>
                  <a:lnTo>
                    <a:pt x="2357120" y="4058919"/>
                  </a:lnTo>
                  <a:lnTo>
                    <a:pt x="2369820" y="4056379"/>
                  </a:lnTo>
                  <a:lnTo>
                    <a:pt x="2382520" y="4051300"/>
                  </a:lnTo>
                  <a:lnTo>
                    <a:pt x="2395220" y="4047490"/>
                  </a:lnTo>
                  <a:lnTo>
                    <a:pt x="2442210" y="4023360"/>
                  </a:lnTo>
                  <a:lnTo>
                    <a:pt x="2484120" y="3989069"/>
                  </a:lnTo>
                  <a:lnTo>
                    <a:pt x="2509520" y="3958590"/>
                  </a:lnTo>
                  <a:lnTo>
                    <a:pt x="2537460" y="3912869"/>
                  </a:lnTo>
                  <a:lnTo>
                    <a:pt x="2550160" y="3874769"/>
                  </a:lnTo>
                  <a:lnTo>
                    <a:pt x="2555240" y="3848100"/>
                  </a:lnTo>
                  <a:lnTo>
                    <a:pt x="2557780" y="3835400"/>
                  </a:lnTo>
                  <a:lnTo>
                    <a:pt x="2558934" y="3822700"/>
                  </a:lnTo>
                  <a:lnTo>
                    <a:pt x="2559050" y="256539"/>
                  </a:lnTo>
                  <a:lnTo>
                    <a:pt x="2557895" y="243839"/>
                  </a:lnTo>
                  <a:lnTo>
                    <a:pt x="2557780" y="229869"/>
                  </a:lnTo>
                  <a:lnTo>
                    <a:pt x="2555240" y="215899"/>
                  </a:lnTo>
                  <a:lnTo>
                    <a:pt x="2552700" y="203199"/>
                  </a:lnTo>
                  <a:lnTo>
                    <a:pt x="2550160" y="189229"/>
                  </a:lnTo>
                  <a:lnTo>
                    <a:pt x="2546350" y="176529"/>
                  </a:lnTo>
                  <a:lnTo>
                    <a:pt x="2541270" y="163829"/>
                  </a:lnTo>
                  <a:lnTo>
                    <a:pt x="2536190" y="152399"/>
                  </a:lnTo>
                  <a:lnTo>
                    <a:pt x="2531110" y="139699"/>
                  </a:lnTo>
                  <a:lnTo>
                    <a:pt x="2509520" y="105409"/>
                  </a:lnTo>
                  <a:lnTo>
                    <a:pt x="2484120" y="74929"/>
                  </a:lnTo>
                  <a:lnTo>
                    <a:pt x="2453640" y="49529"/>
                  </a:lnTo>
                  <a:lnTo>
                    <a:pt x="2419350" y="27939"/>
                  </a:lnTo>
                  <a:lnTo>
                    <a:pt x="2381250" y="12699"/>
                  </a:lnTo>
                  <a:lnTo>
                    <a:pt x="2355850" y="6349"/>
                  </a:lnTo>
                  <a:lnTo>
                    <a:pt x="2343150" y="3809"/>
                  </a:lnTo>
                  <a:lnTo>
                    <a:pt x="2329180" y="1269"/>
                  </a:lnTo>
                  <a:close/>
                </a:path>
                <a:path w="2559050" h="4064000">
                  <a:moveTo>
                    <a:pt x="2302510" y="0"/>
                  </a:moveTo>
                  <a:lnTo>
                    <a:pt x="255270" y="0"/>
                  </a:lnTo>
                  <a:lnTo>
                    <a:pt x="242570" y="1269"/>
                  </a:lnTo>
                  <a:lnTo>
                    <a:pt x="2316480" y="1269"/>
                  </a:lnTo>
                  <a:lnTo>
                    <a:pt x="2302510" y="0"/>
                  </a:lnTo>
                  <a:close/>
                </a:path>
              </a:pathLst>
            </a:custGeom>
            <a:solidFill>
              <a:srgbClr val="006666"/>
            </a:solidFill>
          </p:spPr>
          <p:txBody>
            <a:bodyPr wrap="square" lIns="0" tIns="0" rIns="0" bIns="0" rtlCol="0"/>
            <a:lstStyle/>
            <a:p>
              <a:endParaRPr/>
            </a:p>
          </p:txBody>
        </p:sp>
        <p:sp>
          <p:nvSpPr>
            <p:cNvPr id="24" name="object 24"/>
            <p:cNvSpPr/>
            <p:nvPr/>
          </p:nvSpPr>
          <p:spPr>
            <a:xfrm>
              <a:off x="7372350" y="1371599"/>
              <a:ext cx="2559050" cy="4064000"/>
            </a:xfrm>
            <a:custGeom>
              <a:avLst/>
              <a:gdLst/>
              <a:ahLst/>
              <a:cxnLst/>
              <a:rect l="l" t="t" r="r" b="b"/>
              <a:pathLst>
                <a:path w="2559050" h="4064000">
                  <a:moveTo>
                    <a:pt x="0" y="256539"/>
                  </a:moveTo>
                  <a:lnTo>
                    <a:pt x="0" y="243839"/>
                  </a:lnTo>
                  <a:lnTo>
                    <a:pt x="1270" y="229869"/>
                  </a:lnTo>
                  <a:lnTo>
                    <a:pt x="2540" y="217169"/>
                  </a:lnTo>
                  <a:lnTo>
                    <a:pt x="3810" y="204469"/>
                  </a:lnTo>
                  <a:lnTo>
                    <a:pt x="7620" y="191769"/>
                  </a:lnTo>
                  <a:lnTo>
                    <a:pt x="20320" y="154939"/>
                  </a:lnTo>
                  <a:lnTo>
                    <a:pt x="38100" y="120649"/>
                  </a:lnTo>
                  <a:lnTo>
                    <a:pt x="45720" y="110489"/>
                  </a:lnTo>
                  <a:lnTo>
                    <a:pt x="52069" y="100329"/>
                  </a:lnTo>
                  <a:lnTo>
                    <a:pt x="60960" y="90169"/>
                  </a:lnTo>
                  <a:lnTo>
                    <a:pt x="69850" y="80009"/>
                  </a:lnTo>
                  <a:lnTo>
                    <a:pt x="78740" y="71119"/>
                  </a:lnTo>
                  <a:lnTo>
                    <a:pt x="88900" y="62229"/>
                  </a:lnTo>
                  <a:lnTo>
                    <a:pt x="97790" y="54609"/>
                  </a:lnTo>
                  <a:lnTo>
                    <a:pt x="109220" y="46989"/>
                  </a:lnTo>
                  <a:lnTo>
                    <a:pt x="119380" y="39369"/>
                  </a:lnTo>
                  <a:lnTo>
                    <a:pt x="130810" y="33019"/>
                  </a:lnTo>
                  <a:lnTo>
                    <a:pt x="142240" y="26669"/>
                  </a:lnTo>
                  <a:lnTo>
                    <a:pt x="153670" y="21589"/>
                  </a:lnTo>
                  <a:lnTo>
                    <a:pt x="166370" y="16509"/>
                  </a:lnTo>
                  <a:lnTo>
                    <a:pt x="177800" y="12699"/>
                  </a:lnTo>
                  <a:lnTo>
                    <a:pt x="190500" y="8889"/>
                  </a:lnTo>
                  <a:lnTo>
                    <a:pt x="203200" y="6349"/>
                  </a:lnTo>
                  <a:lnTo>
                    <a:pt x="215900" y="3809"/>
                  </a:lnTo>
                  <a:lnTo>
                    <a:pt x="228600" y="1269"/>
                  </a:lnTo>
                  <a:lnTo>
                    <a:pt x="242570" y="1269"/>
                  </a:lnTo>
                  <a:lnTo>
                    <a:pt x="255270" y="0"/>
                  </a:lnTo>
                  <a:lnTo>
                    <a:pt x="2302510" y="0"/>
                  </a:lnTo>
                  <a:lnTo>
                    <a:pt x="2316480" y="1269"/>
                  </a:lnTo>
                  <a:lnTo>
                    <a:pt x="2329180" y="1269"/>
                  </a:lnTo>
                  <a:lnTo>
                    <a:pt x="2343150" y="3809"/>
                  </a:lnTo>
                  <a:lnTo>
                    <a:pt x="2355850" y="6349"/>
                  </a:lnTo>
                  <a:lnTo>
                    <a:pt x="2369820" y="8889"/>
                  </a:lnTo>
                  <a:lnTo>
                    <a:pt x="2381250" y="12699"/>
                  </a:lnTo>
                  <a:lnTo>
                    <a:pt x="2393950" y="17779"/>
                  </a:lnTo>
                  <a:lnTo>
                    <a:pt x="2406650" y="22859"/>
                  </a:lnTo>
                  <a:lnTo>
                    <a:pt x="2419350" y="27939"/>
                  </a:lnTo>
                  <a:lnTo>
                    <a:pt x="2453640" y="49529"/>
                  </a:lnTo>
                  <a:lnTo>
                    <a:pt x="2484120" y="74929"/>
                  </a:lnTo>
                  <a:lnTo>
                    <a:pt x="2509520" y="105409"/>
                  </a:lnTo>
                  <a:lnTo>
                    <a:pt x="2517140" y="116839"/>
                  </a:lnTo>
                  <a:lnTo>
                    <a:pt x="2524760" y="128269"/>
                  </a:lnTo>
                  <a:lnTo>
                    <a:pt x="2531110" y="139699"/>
                  </a:lnTo>
                  <a:lnTo>
                    <a:pt x="2536190" y="152399"/>
                  </a:lnTo>
                  <a:lnTo>
                    <a:pt x="2541270" y="163829"/>
                  </a:lnTo>
                  <a:lnTo>
                    <a:pt x="2546350" y="176529"/>
                  </a:lnTo>
                  <a:lnTo>
                    <a:pt x="2550160" y="189229"/>
                  </a:lnTo>
                  <a:lnTo>
                    <a:pt x="2552700" y="203199"/>
                  </a:lnTo>
                  <a:lnTo>
                    <a:pt x="2555240" y="215899"/>
                  </a:lnTo>
                  <a:lnTo>
                    <a:pt x="2557780" y="229869"/>
                  </a:lnTo>
                  <a:lnTo>
                    <a:pt x="2557780" y="242569"/>
                  </a:lnTo>
                  <a:lnTo>
                    <a:pt x="2559050" y="256539"/>
                  </a:lnTo>
                  <a:lnTo>
                    <a:pt x="2559050" y="3808729"/>
                  </a:lnTo>
                  <a:lnTo>
                    <a:pt x="2559050" y="3821429"/>
                  </a:lnTo>
                  <a:lnTo>
                    <a:pt x="2557780" y="3835400"/>
                  </a:lnTo>
                  <a:lnTo>
                    <a:pt x="2555240" y="3848100"/>
                  </a:lnTo>
                  <a:lnTo>
                    <a:pt x="2552700" y="3862069"/>
                  </a:lnTo>
                  <a:lnTo>
                    <a:pt x="2550160" y="3874769"/>
                  </a:lnTo>
                  <a:lnTo>
                    <a:pt x="2546350" y="3887469"/>
                  </a:lnTo>
                  <a:lnTo>
                    <a:pt x="2542540" y="3900169"/>
                  </a:lnTo>
                  <a:lnTo>
                    <a:pt x="2537460" y="3912869"/>
                  </a:lnTo>
                  <a:lnTo>
                    <a:pt x="2517140" y="3947160"/>
                  </a:lnTo>
                  <a:lnTo>
                    <a:pt x="2493010" y="3978910"/>
                  </a:lnTo>
                  <a:lnTo>
                    <a:pt x="2463800" y="4006850"/>
                  </a:lnTo>
                  <a:lnTo>
                    <a:pt x="2453640" y="4015740"/>
                  </a:lnTo>
                  <a:lnTo>
                    <a:pt x="2442210" y="4023360"/>
                  </a:lnTo>
                  <a:lnTo>
                    <a:pt x="2430780" y="4029710"/>
                  </a:lnTo>
                  <a:lnTo>
                    <a:pt x="2419350" y="4036060"/>
                  </a:lnTo>
                  <a:lnTo>
                    <a:pt x="2407920" y="4042410"/>
                  </a:lnTo>
                  <a:lnTo>
                    <a:pt x="2395220" y="4047490"/>
                  </a:lnTo>
                  <a:lnTo>
                    <a:pt x="2382520" y="4051300"/>
                  </a:lnTo>
                  <a:lnTo>
                    <a:pt x="2369820" y="4056379"/>
                  </a:lnTo>
                  <a:lnTo>
                    <a:pt x="2357120" y="4058919"/>
                  </a:lnTo>
                  <a:lnTo>
                    <a:pt x="2343150" y="4061460"/>
                  </a:lnTo>
                  <a:lnTo>
                    <a:pt x="2330450" y="4062729"/>
                  </a:lnTo>
                  <a:lnTo>
                    <a:pt x="2316480" y="4064000"/>
                  </a:lnTo>
                  <a:lnTo>
                    <a:pt x="2303780" y="4064000"/>
                  </a:lnTo>
                  <a:lnTo>
                    <a:pt x="255270" y="4064000"/>
                  </a:lnTo>
                  <a:lnTo>
                    <a:pt x="242570" y="4064000"/>
                  </a:lnTo>
                  <a:lnTo>
                    <a:pt x="228600" y="4062729"/>
                  </a:lnTo>
                  <a:lnTo>
                    <a:pt x="215900" y="4061460"/>
                  </a:lnTo>
                  <a:lnTo>
                    <a:pt x="201930" y="4058919"/>
                  </a:lnTo>
                  <a:lnTo>
                    <a:pt x="189230" y="4056379"/>
                  </a:lnTo>
                  <a:lnTo>
                    <a:pt x="176530" y="4051300"/>
                  </a:lnTo>
                  <a:lnTo>
                    <a:pt x="163830" y="4047490"/>
                  </a:lnTo>
                  <a:lnTo>
                    <a:pt x="151130" y="4042410"/>
                  </a:lnTo>
                  <a:lnTo>
                    <a:pt x="138430" y="4036060"/>
                  </a:lnTo>
                  <a:lnTo>
                    <a:pt x="127000" y="4029710"/>
                  </a:lnTo>
                  <a:lnTo>
                    <a:pt x="115570" y="4023360"/>
                  </a:lnTo>
                  <a:lnTo>
                    <a:pt x="105410" y="4015740"/>
                  </a:lnTo>
                  <a:lnTo>
                    <a:pt x="93980" y="4008119"/>
                  </a:lnTo>
                  <a:lnTo>
                    <a:pt x="83820" y="3999229"/>
                  </a:lnTo>
                  <a:lnTo>
                    <a:pt x="74930" y="3989069"/>
                  </a:lnTo>
                  <a:lnTo>
                    <a:pt x="64769" y="3980179"/>
                  </a:lnTo>
                  <a:lnTo>
                    <a:pt x="57150" y="3970019"/>
                  </a:lnTo>
                  <a:lnTo>
                    <a:pt x="48260" y="3958590"/>
                  </a:lnTo>
                  <a:lnTo>
                    <a:pt x="40640" y="3948429"/>
                  </a:lnTo>
                  <a:lnTo>
                    <a:pt x="34290" y="3937000"/>
                  </a:lnTo>
                  <a:lnTo>
                    <a:pt x="27940" y="3924300"/>
                  </a:lnTo>
                  <a:lnTo>
                    <a:pt x="21590" y="3912869"/>
                  </a:lnTo>
                  <a:lnTo>
                    <a:pt x="16510" y="3900169"/>
                  </a:lnTo>
                  <a:lnTo>
                    <a:pt x="11430" y="3887469"/>
                  </a:lnTo>
                  <a:lnTo>
                    <a:pt x="7620" y="3874769"/>
                  </a:lnTo>
                  <a:lnTo>
                    <a:pt x="5080" y="3862069"/>
                  </a:lnTo>
                  <a:lnTo>
                    <a:pt x="2540" y="3849369"/>
                  </a:lnTo>
                  <a:lnTo>
                    <a:pt x="1270" y="3835400"/>
                  </a:lnTo>
                  <a:lnTo>
                    <a:pt x="0" y="3822700"/>
                  </a:lnTo>
                  <a:lnTo>
                    <a:pt x="0" y="3808729"/>
                  </a:lnTo>
                  <a:lnTo>
                    <a:pt x="0" y="256539"/>
                  </a:lnTo>
                  <a:close/>
                </a:path>
              </a:pathLst>
            </a:custGeom>
            <a:solidFill>
              <a:srgbClr val="006666"/>
            </a:solidFill>
            <a:ln w="25514">
              <a:solidFill>
                <a:srgbClr val="525252"/>
              </a:solidFill>
            </a:ln>
          </p:spPr>
          <p:txBody>
            <a:bodyPr wrap="square" lIns="0" tIns="0" rIns="0" bIns="0" rtlCol="0"/>
            <a:lstStyle/>
            <a:p>
              <a:endParaRPr/>
            </a:p>
          </p:txBody>
        </p:sp>
        <p:sp>
          <p:nvSpPr>
            <p:cNvPr id="26" name="object 26"/>
            <p:cNvSpPr txBox="1"/>
            <p:nvPr/>
          </p:nvSpPr>
          <p:spPr>
            <a:xfrm>
              <a:off x="7696200" y="3223288"/>
              <a:ext cx="1854835" cy="1051698"/>
            </a:xfrm>
            <a:prstGeom prst="rect">
              <a:avLst/>
            </a:prstGeom>
          </p:spPr>
          <p:txBody>
            <a:bodyPr vert="horz" wrap="square" lIns="0" tIns="53975" rIns="0" bIns="0" rtlCol="0">
              <a:spAutoFit/>
            </a:bodyPr>
            <a:lstStyle/>
            <a:p>
              <a:pPr marL="12700" marR="5080" indent="-635" algn="ctr">
                <a:lnSpc>
                  <a:spcPct val="90000"/>
                </a:lnSpc>
                <a:spcBef>
                  <a:spcPts val="425"/>
                </a:spcBef>
              </a:pPr>
              <a:r>
                <a:rPr sz="2400" spc="-10" dirty="0">
                  <a:solidFill>
                    <a:srgbClr val="FFFFFF"/>
                  </a:solidFill>
                  <a:latin typeface="+mj-lt"/>
                  <a:cs typeface="Arial"/>
                </a:rPr>
                <a:t>Browser­ </a:t>
              </a:r>
              <a:r>
                <a:rPr sz="2400" dirty="0">
                  <a:solidFill>
                    <a:srgbClr val="FFFFFF"/>
                  </a:solidFill>
                  <a:latin typeface="+mj-lt"/>
                  <a:cs typeface="Arial"/>
                </a:rPr>
                <a:t>based</a:t>
              </a:r>
              <a:r>
                <a:rPr sz="2400" spc="-5" dirty="0">
                  <a:solidFill>
                    <a:srgbClr val="FFFFFF"/>
                  </a:solidFill>
                  <a:latin typeface="+mj-lt"/>
                  <a:cs typeface="Arial"/>
                </a:rPr>
                <a:t> </a:t>
              </a:r>
              <a:r>
                <a:rPr sz="2400" spc="-20" dirty="0">
                  <a:solidFill>
                    <a:srgbClr val="FFFFFF"/>
                  </a:solidFill>
                  <a:latin typeface="+mj-lt"/>
                  <a:cs typeface="Arial"/>
                </a:rPr>
                <a:t>“sign </a:t>
              </a:r>
              <a:r>
                <a:rPr sz="2400" dirty="0">
                  <a:solidFill>
                    <a:srgbClr val="FFFFFF"/>
                  </a:solidFill>
                  <a:latin typeface="+mj-lt"/>
                  <a:cs typeface="Arial"/>
                </a:rPr>
                <a:t>what</a:t>
              </a:r>
              <a:r>
                <a:rPr sz="2400" spc="-25" dirty="0">
                  <a:solidFill>
                    <a:srgbClr val="FFFFFF"/>
                  </a:solidFill>
                  <a:latin typeface="+mj-lt"/>
                  <a:cs typeface="Arial"/>
                </a:rPr>
                <a:t> you </a:t>
              </a:r>
              <a:r>
                <a:rPr sz="2400" spc="-20" dirty="0">
                  <a:solidFill>
                    <a:srgbClr val="FFFFFF"/>
                  </a:solidFill>
                  <a:latin typeface="+mj-lt"/>
                  <a:cs typeface="Arial"/>
                </a:rPr>
                <a:t>see”</a:t>
              </a:r>
              <a:endParaRPr sz="2400" dirty="0">
                <a:latin typeface="+mj-lt"/>
                <a:cs typeface="Arial"/>
              </a:endParaRPr>
            </a:p>
          </p:txBody>
        </p:sp>
        <p:pic>
          <p:nvPicPr>
            <p:cNvPr id="28" name="object 28"/>
            <p:cNvPicPr/>
            <p:nvPr/>
          </p:nvPicPr>
          <p:blipFill>
            <a:blip r:embed="rId4" cstate="print"/>
            <a:stretch>
              <a:fillRect/>
            </a:stretch>
          </p:blipFill>
          <p:spPr>
            <a:xfrm>
              <a:off x="7940558" y="1645139"/>
              <a:ext cx="1352550" cy="1351279"/>
            </a:xfrm>
            <a:prstGeom prst="rect">
              <a:avLst/>
            </a:prstGeom>
          </p:spPr>
        </p:pic>
        <p:sp>
          <p:nvSpPr>
            <p:cNvPr id="30" name="object 30"/>
            <p:cNvSpPr/>
            <p:nvPr/>
          </p:nvSpPr>
          <p:spPr>
            <a:xfrm>
              <a:off x="8085723" y="1631117"/>
              <a:ext cx="1378585" cy="1379855"/>
            </a:xfrm>
            <a:custGeom>
              <a:avLst/>
              <a:gdLst/>
              <a:ahLst/>
              <a:cxnLst/>
              <a:rect l="l" t="t" r="r" b="b"/>
              <a:pathLst>
                <a:path w="1378584" h="1379855">
                  <a:moveTo>
                    <a:pt x="25514" y="12750"/>
                  </a:moveTo>
                  <a:lnTo>
                    <a:pt x="21780" y="3733"/>
                  </a:lnTo>
                  <a:lnTo>
                    <a:pt x="12763" y="0"/>
                  </a:lnTo>
                  <a:lnTo>
                    <a:pt x="3733" y="3733"/>
                  </a:lnTo>
                  <a:lnTo>
                    <a:pt x="0" y="12750"/>
                  </a:lnTo>
                  <a:lnTo>
                    <a:pt x="3733" y="21780"/>
                  </a:lnTo>
                  <a:lnTo>
                    <a:pt x="12763" y="25514"/>
                  </a:lnTo>
                  <a:lnTo>
                    <a:pt x="21780" y="21780"/>
                  </a:lnTo>
                  <a:lnTo>
                    <a:pt x="25514" y="12750"/>
                  </a:lnTo>
                  <a:close/>
                </a:path>
                <a:path w="1378584" h="1379855">
                  <a:moveTo>
                    <a:pt x="1378064" y="1366570"/>
                  </a:moveTo>
                  <a:lnTo>
                    <a:pt x="1374330" y="1357553"/>
                  </a:lnTo>
                  <a:lnTo>
                    <a:pt x="1365313" y="1353820"/>
                  </a:lnTo>
                  <a:lnTo>
                    <a:pt x="1356283" y="1357553"/>
                  </a:lnTo>
                  <a:lnTo>
                    <a:pt x="1352550" y="1366570"/>
                  </a:lnTo>
                  <a:lnTo>
                    <a:pt x="1356283" y="1375600"/>
                  </a:lnTo>
                  <a:lnTo>
                    <a:pt x="1365313" y="1379334"/>
                  </a:lnTo>
                  <a:lnTo>
                    <a:pt x="1374330" y="1375600"/>
                  </a:lnTo>
                  <a:lnTo>
                    <a:pt x="1378064" y="1366570"/>
                  </a:lnTo>
                  <a:close/>
                </a:path>
              </a:pathLst>
            </a:custGeom>
            <a:solidFill>
              <a:srgbClr val="525252"/>
            </a:solidFill>
          </p:spPr>
          <p:txBody>
            <a:bodyPr wrap="square" lIns="0" tIns="0" rIns="0" bIns="0" rtlCol="0"/>
            <a:lstStyle/>
            <a:p>
              <a:endParaRPr/>
            </a:p>
          </p:txBody>
        </p:sp>
        <p:sp>
          <p:nvSpPr>
            <p:cNvPr id="31" name="object 31"/>
            <p:cNvSpPr/>
            <p:nvPr/>
          </p:nvSpPr>
          <p:spPr>
            <a:xfrm>
              <a:off x="2410459" y="4536386"/>
              <a:ext cx="7209790" cy="609600"/>
            </a:xfrm>
            <a:custGeom>
              <a:avLst/>
              <a:gdLst/>
              <a:ahLst/>
              <a:cxnLst/>
              <a:rect l="l" t="t" r="r" b="b"/>
              <a:pathLst>
                <a:path w="7209790" h="609600">
                  <a:moveTo>
                    <a:pt x="304800" y="0"/>
                  </a:moveTo>
                  <a:lnTo>
                    <a:pt x="0" y="304800"/>
                  </a:lnTo>
                  <a:lnTo>
                    <a:pt x="304800" y="609600"/>
                  </a:lnTo>
                  <a:lnTo>
                    <a:pt x="304800" y="457200"/>
                  </a:lnTo>
                  <a:lnTo>
                    <a:pt x="7057390" y="457200"/>
                  </a:lnTo>
                  <a:lnTo>
                    <a:pt x="7209790" y="304800"/>
                  </a:lnTo>
                  <a:lnTo>
                    <a:pt x="7057390" y="152400"/>
                  </a:lnTo>
                  <a:lnTo>
                    <a:pt x="304800" y="152400"/>
                  </a:lnTo>
                  <a:lnTo>
                    <a:pt x="304800" y="0"/>
                  </a:lnTo>
                  <a:close/>
                </a:path>
                <a:path w="7209790" h="609600">
                  <a:moveTo>
                    <a:pt x="7057390" y="457200"/>
                  </a:moveTo>
                  <a:lnTo>
                    <a:pt x="6904990" y="457200"/>
                  </a:lnTo>
                  <a:lnTo>
                    <a:pt x="6904990" y="609600"/>
                  </a:lnTo>
                  <a:lnTo>
                    <a:pt x="7057390" y="457200"/>
                  </a:lnTo>
                  <a:close/>
                </a:path>
                <a:path w="7209790" h="609600">
                  <a:moveTo>
                    <a:pt x="6904990" y="0"/>
                  </a:moveTo>
                  <a:lnTo>
                    <a:pt x="6904990" y="152400"/>
                  </a:lnTo>
                  <a:lnTo>
                    <a:pt x="7057390" y="152400"/>
                  </a:lnTo>
                  <a:lnTo>
                    <a:pt x="6904990" y="0"/>
                  </a:lnTo>
                  <a:close/>
                </a:path>
              </a:pathLst>
            </a:custGeom>
            <a:solidFill>
              <a:srgbClr val="FFC000"/>
            </a:solidFill>
            <a:ln>
              <a:noFill/>
            </a:ln>
          </p:spPr>
          <p:txBody>
            <a:bodyPr wrap="square" lIns="0" tIns="0" rIns="0" bIns="0" rtlCol="0"/>
            <a:lstStyle/>
            <a:p>
              <a:endParaRPr dirty="0"/>
            </a:p>
          </p:txBody>
        </p:sp>
        <p:sp>
          <p:nvSpPr>
            <p:cNvPr id="33" name="object 33"/>
            <p:cNvSpPr/>
            <p:nvPr/>
          </p:nvSpPr>
          <p:spPr>
            <a:xfrm>
              <a:off x="2520583" y="4638478"/>
              <a:ext cx="7235825" cy="635635"/>
            </a:xfrm>
            <a:custGeom>
              <a:avLst/>
              <a:gdLst/>
              <a:ahLst/>
              <a:cxnLst/>
              <a:rect l="l" t="t" r="r" b="b"/>
              <a:pathLst>
                <a:path w="7235825" h="635635">
                  <a:moveTo>
                    <a:pt x="25514" y="12750"/>
                  </a:moveTo>
                  <a:lnTo>
                    <a:pt x="21780" y="3733"/>
                  </a:lnTo>
                  <a:lnTo>
                    <a:pt x="12763" y="0"/>
                  </a:lnTo>
                  <a:lnTo>
                    <a:pt x="3733" y="3733"/>
                  </a:lnTo>
                  <a:lnTo>
                    <a:pt x="0" y="12750"/>
                  </a:lnTo>
                  <a:lnTo>
                    <a:pt x="3733" y="21780"/>
                  </a:lnTo>
                  <a:lnTo>
                    <a:pt x="12763" y="25514"/>
                  </a:lnTo>
                  <a:lnTo>
                    <a:pt x="21780" y="21780"/>
                  </a:lnTo>
                  <a:lnTo>
                    <a:pt x="25514" y="12750"/>
                  </a:lnTo>
                  <a:close/>
                </a:path>
                <a:path w="7235825" h="635635">
                  <a:moveTo>
                    <a:pt x="7235304" y="622350"/>
                  </a:moveTo>
                  <a:lnTo>
                    <a:pt x="7231570" y="613333"/>
                  </a:lnTo>
                  <a:lnTo>
                    <a:pt x="7222553" y="609600"/>
                  </a:lnTo>
                  <a:lnTo>
                    <a:pt x="7213524" y="613333"/>
                  </a:lnTo>
                  <a:lnTo>
                    <a:pt x="7209790" y="622350"/>
                  </a:lnTo>
                  <a:lnTo>
                    <a:pt x="7213524" y="631380"/>
                  </a:lnTo>
                  <a:lnTo>
                    <a:pt x="7222553" y="635114"/>
                  </a:lnTo>
                  <a:lnTo>
                    <a:pt x="7231570" y="631380"/>
                  </a:lnTo>
                  <a:lnTo>
                    <a:pt x="7235304" y="622350"/>
                  </a:lnTo>
                  <a:close/>
                </a:path>
              </a:pathLst>
            </a:custGeom>
            <a:solidFill>
              <a:srgbClr val="525252"/>
            </a:solidFill>
          </p:spPr>
          <p:txBody>
            <a:bodyPr wrap="square" lIns="0" tIns="0" rIns="0" bIns="0" rtlCol="0"/>
            <a:lstStyle/>
            <a:p>
              <a:endParaRPr/>
            </a:p>
          </p:txBody>
        </p:sp>
      </p:grpSp>
      <p:pic>
        <p:nvPicPr>
          <p:cNvPr id="38" name="Picture 37">
            <a:extLst>
              <a:ext uri="{FF2B5EF4-FFF2-40B4-BE49-F238E27FC236}">
                <a16:creationId xmlns:a16="http://schemas.microsoft.com/office/drawing/2014/main" id="{70A40E80-FB6D-334B-93B2-49574E2BCC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9800" y="386534"/>
            <a:ext cx="1927816" cy="56487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16669</TotalTime>
  <Words>1819</Words>
  <Application>Microsoft Macintosh PowerPoint</Application>
  <PresentationFormat>Widescreen</PresentationFormat>
  <Paragraphs>311</Paragraphs>
  <Slides>23</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HGPｺﾞｼｯｸE</vt:lpstr>
      <vt:lpstr>ＭＳ Ｐゴシック</vt:lpstr>
      <vt:lpstr>`g_Œ˛</vt:lpstr>
      <vt:lpstr>Aptos</vt:lpstr>
      <vt:lpstr>Arial</vt:lpstr>
      <vt:lpstr>Arial Black</vt:lpstr>
      <vt:lpstr>Calibri</vt:lpstr>
      <vt:lpstr>Calibri (Headings)</vt:lpstr>
      <vt:lpstr>lato</vt:lpstr>
      <vt:lpstr>Space Grotesk</vt:lpstr>
      <vt:lpstr>Tahoma</vt:lpstr>
      <vt:lpstr>Times New Roman</vt:lpstr>
      <vt:lpstr>Office Theme</vt:lpstr>
      <vt:lpstr>PowerPoint Presentation</vt:lpstr>
      <vt:lpstr>PowerPoint Presentation</vt:lpstr>
      <vt:lpstr>PowerPoint Presentation</vt:lpstr>
      <vt:lpstr>FINGERVEIN FUNDAMENTALS</vt:lpstr>
      <vt:lpstr>SECURITY PAYMENTS LANDSCAPE</vt:lpstr>
      <vt:lpstr>B1/B2 WHERE DOES IT FIT</vt:lpstr>
      <vt:lpstr>HITACHI B1/B2 WHERE DOES IT FIT</vt:lpstr>
      <vt:lpstr>HITACHI B1/B2 WHERE DOES IT FIT</vt:lpstr>
      <vt:lpstr>PowerPoint Presentation</vt:lpstr>
      <vt:lpstr>PowerPoint Presentation</vt:lpstr>
      <vt:lpstr>PowerPoint Presentation</vt:lpstr>
      <vt:lpstr>PowerPoint Presentation</vt:lpstr>
      <vt:lpstr>CASE STUDIES Why did Barclays adopt this solution?</vt:lpstr>
      <vt:lpstr>CASE STUDIES - TRADER AUTHENTICATION</vt:lpstr>
      <vt:lpstr>CASE STUDIES - BRANCH &amp; ATM</vt:lpstr>
      <vt:lpstr>CASE STUDIES - ATM BENEFITS PAYMENTS</vt:lpstr>
      <vt:lpstr>CASE STUDIES - IN BRANCH</vt:lpstr>
      <vt:lpstr>CASE STUDIES - ATM</vt:lpstr>
      <vt:lpstr>CASE STUDIES - PHYSICAL  ACCESS CONTROL</vt:lpstr>
      <vt:lpstr>INTERNAL FRAUD COMBAT 3FA BRANCH OPERATIONS </vt:lpstr>
      <vt:lpstr>FOR THE NIGERIAN DEPOSIT MONEY INSTITUTIONS</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Ive Meme</cp:lastModifiedBy>
  <cp:revision>25</cp:revision>
  <cp:lastPrinted>2025-06-03T11:33:42Z</cp:lastPrinted>
  <dcterms:created xsi:type="dcterms:W3CDTF">2025-05-09T07:51:50Z</dcterms:created>
  <dcterms:modified xsi:type="dcterms:W3CDTF">2026-01-26T07:49:21Z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2018-10-19T00:00:00Z</vt:filetime>
  </property>
  <property fmtid="{D5CDD505-2E9C-101B-9397-08002B2CF9AE}" pid="3" name="Creator">
    <vt:lpwstr>Impress</vt:lpwstr>
  </property>
  <property fmtid="{D5CDD505-2E9C-101B-9397-08002B2CF9AE}" pid="4" name="LastSaved">
    <vt:filetime>2025-05-09T00:00:00Z</vt:filetime>
  </property>
  <property fmtid="{D5CDD505-2E9C-101B-9397-08002B2CF9AE}" pid="5" name="Producer">
    <vt:lpwstr>LibreOffice 5.1</vt:lpwstr>
  </property>
</Properties>
</file>